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diagrams/layout7.xml" ContentType="application/vnd.openxmlformats-officedocument.drawingml.diagram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drawing7.xml" ContentType="application/vnd.ms-office.drawingml.diagramDrawing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diagrams/quickStyle7.xml" ContentType="application/vnd.openxmlformats-officedocument.drawingml.diagram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Default Extension="gif" ContentType="image/gif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56" r:id="rId4"/>
    <p:sldId id="258" r:id="rId5"/>
    <p:sldId id="259" r:id="rId6"/>
    <p:sldId id="311" r:id="rId7"/>
    <p:sldId id="327" r:id="rId8"/>
    <p:sldId id="328" r:id="rId9"/>
    <p:sldId id="260" r:id="rId10"/>
    <p:sldId id="329" r:id="rId11"/>
    <p:sldId id="261" r:id="rId12"/>
    <p:sldId id="262" r:id="rId13"/>
    <p:sldId id="333" r:id="rId14"/>
    <p:sldId id="334" r:id="rId15"/>
    <p:sldId id="263" r:id="rId16"/>
    <p:sldId id="309" r:id="rId17"/>
    <p:sldId id="330" r:id="rId18"/>
    <p:sldId id="332" r:id="rId19"/>
    <p:sldId id="320" r:id="rId20"/>
    <p:sldId id="337" r:id="rId21"/>
    <p:sldId id="264" r:id="rId22"/>
    <p:sldId id="265" r:id="rId23"/>
    <p:sldId id="267" r:id="rId24"/>
    <p:sldId id="268" r:id="rId25"/>
    <p:sldId id="353" r:id="rId26"/>
    <p:sldId id="355" r:id="rId27"/>
    <p:sldId id="269" r:id="rId28"/>
    <p:sldId id="335" r:id="rId29"/>
    <p:sldId id="270" r:id="rId30"/>
    <p:sldId id="336" r:id="rId31"/>
    <p:sldId id="271" r:id="rId32"/>
    <p:sldId id="319" r:id="rId33"/>
    <p:sldId id="272" r:id="rId34"/>
    <p:sldId id="274" r:id="rId35"/>
    <p:sldId id="275" r:id="rId36"/>
    <p:sldId id="277" r:id="rId37"/>
    <p:sldId id="278" r:id="rId38"/>
    <p:sldId id="338" r:id="rId39"/>
    <p:sldId id="279" r:id="rId40"/>
    <p:sldId id="339" r:id="rId41"/>
    <p:sldId id="340" r:id="rId42"/>
    <p:sldId id="341" r:id="rId43"/>
    <p:sldId id="342" r:id="rId44"/>
    <p:sldId id="347" r:id="rId45"/>
    <p:sldId id="284" r:id="rId46"/>
    <p:sldId id="344" r:id="rId47"/>
    <p:sldId id="316" r:id="rId48"/>
    <p:sldId id="304" r:id="rId49"/>
    <p:sldId id="314" r:id="rId50"/>
    <p:sldId id="348" r:id="rId51"/>
    <p:sldId id="352" r:id="rId5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  <a:srgbClr val="3333CC"/>
    <a:srgbClr val="C6605E"/>
    <a:srgbClr val="D60093"/>
    <a:srgbClr val="0099FF"/>
    <a:srgbClr val="3399FF"/>
    <a:srgbClr val="00CCFF"/>
    <a:srgbClr val="33CC33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147" autoAdjust="0"/>
    <p:restoredTop sz="96820" autoAdjust="0"/>
  </p:normalViewPr>
  <p:slideViewPr>
    <p:cSldViewPr>
      <p:cViewPr>
        <p:scale>
          <a:sx n="100" d="100"/>
          <a:sy n="100" d="100"/>
        </p:scale>
        <p:origin x="-78" y="12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2"/>
  <c:chart>
    <c:title>
      <c:tx>
        <c:rich>
          <a:bodyPr/>
          <a:lstStyle/>
          <a:p>
            <a:pPr algn="ctr">
              <a:defRPr/>
            </a:pPr>
            <a:r>
              <a:rPr lang="uk-UA" sz="1800" b="1" i="0" baseline="0" dirty="0">
                <a:solidFill>
                  <a:srgbClr val="A50021"/>
                </a:solidFill>
              </a:rPr>
              <a:t>Кількість уроків, проведених з використанням ІКТ</a:t>
            </a:r>
            <a:endParaRPr lang="ru-RU" sz="1800" b="1" i="0" baseline="0" dirty="0">
              <a:solidFill>
                <a:srgbClr val="A50021"/>
              </a:solidFill>
            </a:endParaRPr>
          </a:p>
        </c:rich>
      </c:tx>
      <c:layout/>
    </c:title>
    <c:plotArea>
      <c:layout/>
      <c:barChart>
        <c:barDir val="col"/>
        <c:grouping val="clustered"/>
        <c:ser>
          <c:idx val="1"/>
          <c:order val="1"/>
          <c:cat>
            <c:multiLvlStrRef>
              <c:f>Лист1!$A$1:$F$1</c:f>
            </c:multiLvlStrRef>
          </c:cat>
          <c:val>
            <c:numRef>
              <c:f>Лист1!$A$2:$F$2</c:f>
            </c:numRef>
          </c:val>
        </c:ser>
        <c:ser>
          <c:idx val="0"/>
          <c:order val="0"/>
          <c:cat>
            <c:numRef>
              <c:f>[Книга1]Лист1!$A$2:$F$2</c:f>
              <c:numCache>
                <c:formatCode>General</c:formatCode>
                <c:ptCount val="6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</c:numCache>
            </c:numRef>
          </c:cat>
          <c:val>
            <c:numRef>
              <c:f>[Книга1]Лист1!$A$1:$F$1</c:f>
              <c:numCache>
                <c:formatCode>General</c:formatCode>
                <c:ptCount val="6"/>
                <c:pt idx="0">
                  <c:v>8</c:v>
                </c:pt>
                <c:pt idx="1">
                  <c:v>16</c:v>
                </c:pt>
                <c:pt idx="2">
                  <c:v>29</c:v>
                </c:pt>
                <c:pt idx="3">
                  <c:v>37</c:v>
                </c:pt>
                <c:pt idx="4">
                  <c:v>64</c:v>
                </c:pt>
                <c:pt idx="5">
                  <c:v>42</c:v>
                </c:pt>
              </c:numCache>
            </c:numRef>
          </c:val>
        </c:ser>
        <c:axId val="53397376"/>
        <c:axId val="53952512"/>
      </c:barChart>
      <c:catAx>
        <c:axId val="5339737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uk-UA" dirty="0" smtClean="0">
                    <a:solidFill>
                      <a:srgbClr val="A50021"/>
                    </a:solidFill>
                  </a:rPr>
                  <a:t>Навчальні роки</a:t>
                </a:r>
                <a:endParaRPr lang="ru-RU" dirty="0">
                  <a:solidFill>
                    <a:srgbClr val="A50021"/>
                  </a:solidFill>
                </a:endParaRPr>
              </a:p>
            </c:rich>
          </c:tx>
          <c:layout>
            <c:manualLayout>
              <c:xMode val="edge"/>
              <c:yMode val="edge"/>
              <c:x val="0.46713888888888888"/>
              <c:y val="0.88657407407407796"/>
            </c:manualLayout>
          </c:layout>
        </c:title>
        <c:numFmt formatCode="General" sourceLinked="1"/>
        <c:majorTickMark val="none"/>
        <c:tickLblPos val="nextTo"/>
        <c:crossAx val="53952512"/>
        <c:crosses val="autoZero"/>
        <c:auto val="1"/>
        <c:lblAlgn val="ctr"/>
        <c:lblOffset val="100"/>
      </c:catAx>
      <c:valAx>
        <c:axId val="53952512"/>
        <c:scaling>
          <c:orientation val="minMax"/>
        </c:scaling>
        <c:axPos val="l"/>
        <c:majorGridlines/>
        <c:numFmt formatCode="General" sourceLinked="1"/>
        <c:tickLblPos val="nextTo"/>
        <c:crossAx val="53397376"/>
        <c:crosses val="autoZero"/>
        <c:crossBetween val="between"/>
      </c:valAx>
    </c:plotArea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2"/>
  <c:chart>
    <c:title>
      <c:tx>
        <c:rich>
          <a:bodyPr/>
          <a:lstStyle/>
          <a:p>
            <a:pPr>
              <a:defRPr/>
            </a:pPr>
            <a:r>
              <a:rPr lang="ru-RU" dirty="0" err="1">
                <a:solidFill>
                  <a:srgbClr val="A50021"/>
                </a:solidFill>
              </a:rPr>
              <a:t>Кількість</a:t>
            </a:r>
            <a:r>
              <a:rPr lang="ru-RU" dirty="0">
                <a:solidFill>
                  <a:srgbClr val="A50021"/>
                </a:solidFill>
              </a:rPr>
              <a:t> </a:t>
            </a:r>
            <a:r>
              <a:rPr lang="ru-RU" dirty="0" err="1">
                <a:solidFill>
                  <a:srgbClr val="A50021"/>
                </a:solidFill>
              </a:rPr>
              <a:t>учасників</a:t>
            </a:r>
            <a:r>
              <a:rPr lang="ru-RU" baseline="0" dirty="0">
                <a:solidFill>
                  <a:srgbClr val="A50021"/>
                </a:solidFill>
              </a:rPr>
              <a:t> "КЕНГУРУ" по </a:t>
            </a:r>
            <a:r>
              <a:rPr lang="ru-RU" baseline="0" dirty="0" err="1" smtClean="0">
                <a:solidFill>
                  <a:srgbClr val="A50021"/>
                </a:solidFill>
              </a:rPr>
              <a:t>Кам</a:t>
            </a:r>
            <a:r>
              <a:rPr lang="en-US" baseline="0" dirty="0">
                <a:solidFill>
                  <a:srgbClr val="A50021"/>
                </a:solidFill>
              </a:rPr>
              <a:t>'</a:t>
            </a:r>
            <a:r>
              <a:rPr lang="uk-UA" baseline="0" dirty="0" err="1">
                <a:solidFill>
                  <a:srgbClr val="A50021"/>
                </a:solidFill>
              </a:rPr>
              <a:t>янському</a:t>
            </a:r>
            <a:r>
              <a:rPr lang="uk-UA" baseline="0" dirty="0">
                <a:solidFill>
                  <a:srgbClr val="A50021"/>
                </a:solidFill>
              </a:rPr>
              <a:t> району</a:t>
            </a:r>
            <a:endParaRPr lang="ru-RU" dirty="0">
              <a:solidFill>
                <a:srgbClr val="A50021"/>
              </a:solidFill>
            </a:endParaRP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cat>
            <c:numRef>
              <c:f>Лист1!$A$1:$J$1</c:f>
              <c:numCache>
                <c:formatCode>General</c:formatCode>
                <c:ptCount val="10"/>
                <c:pt idx="0">
                  <c:v>2002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</c:numCache>
            </c:numRef>
          </c:cat>
          <c:val>
            <c:numRef>
              <c:f>Лист1!$A$2:$J$2</c:f>
              <c:numCache>
                <c:formatCode>General</c:formatCode>
                <c:ptCount val="10"/>
                <c:pt idx="0">
                  <c:v>39</c:v>
                </c:pt>
                <c:pt idx="1">
                  <c:v>62</c:v>
                </c:pt>
                <c:pt idx="2">
                  <c:v>65</c:v>
                </c:pt>
                <c:pt idx="3">
                  <c:v>66</c:v>
                </c:pt>
                <c:pt idx="4">
                  <c:v>180</c:v>
                </c:pt>
                <c:pt idx="5">
                  <c:v>225</c:v>
                </c:pt>
                <c:pt idx="6">
                  <c:v>236</c:v>
                </c:pt>
                <c:pt idx="7">
                  <c:v>288</c:v>
                </c:pt>
                <c:pt idx="8">
                  <c:v>351</c:v>
                </c:pt>
                <c:pt idx="9">
                  <c:v>356</c:v>
                </c:pt>
              </c:numCache>
            </c:numRef>
          </c:val>
        </c:ser>
        <c:axId val="54789248"/>
        <c:axId val="54791168"/>
      </c:barChart>
      <c:catAx>
        <c:axId val="5478924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ru-RU" dirty="0">
                    <a:solidFill>
                      <a:srgbClr val="A50021"/>
                    </a:solidFill>
                  </a:rPr>
                  <a:t>Роки </a:t>
                </a:r>
                <a:r>
                  <a:rPr lang="ru-RU" dirty="0" err="1">
                    <a:solidFill>
                      <a:srgbClr val="A50021"/>
                    </a:solidFill>
                  </a:rPr>
                  <a:t>проведення</a:t>
                </a:r>
                <a:endParaRPr lang="ru-RU" dirty="0">
                  <a:solidFill>
                    <a:srgbClr val="A50021"/>
                  </a:solidFill>
                </a:endParaRPr>
              </a:p>
            </c:rich>
          </c:tx>
          <c:layout/>
        </c:title>
        <c:numFmt formatCode="General" sourceLinked="1"/>
        <c:majorTickMark val="none"/>
        <c:tickLblPos val="nextTo"/>
        <c:crossAx val="54791168"/>
        <c:crosses val="autoZero"/>
        <c:auto val="1"/>
        <c:lblAlgn val="ctr"/>
        <c:lblOffset val="100"/>
      </c:catAx>
      <c:valAx>
        <c:axId val="54791168"/>
        <c:scaling>
          <c:orientation val="minMax"/>
        </c:scaling>
        <c:axPos val="l"/>
        <c:majorGridlines/>
        <c:numFmt formatCode="General" sourceLinked="1"/>
        <c:tickLblPos val="nextTo"/>
        <c:crossAx val="54789248"/>
        <c:crosses val="autoZero"/>
        <c:crossBetween val="between"/>
      </c:valAx>
    </c:plotArea>
    <c:plotVisOnly val="1"/>
  </c:chart>
  <c:externalData r:id="rId1"/>
</c:chartSpac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slide" Target="../slides/slide27.xml"/><Relationship Id="rId3" Type="http://schemas.openxmlformats.org/officeDocument/2006/relationships/slide" Target="../slides/slide21.xml"/><Relationship Id="rId7" Type="http://schemas.openxmlformats.org/officeDocument/2006/relationships/slide" Target="../slides/slide45.xml"/><Relationship Id="rId2" Type="http://schemas.openxmlformats.org/officeDocument/2006/relationships/hyperlink" Target="&#1071;%20&#1091;&#1095;&#1080;&#1090;&#1077;&#1083;&#1100;/&#1061;&#1086;&#1076;&#1086;&#1088;&#1086;&#1074;&#1089;&#1100;&#1082;&#1072;%20&#1057;&#1090;&#1077;&#1083;&#1083;&#1072;%20&#1030;&#1074;&#1072;&#1085;&#1110;&#1074;&#1085;&#1072;.doc" TargetMode="External"/><Relationship Id="rId1" Type="http://schemas.openxmlformats.org/officeDocument/2006/relationships/hyperlink" Target="&#1071;%20&#1091;&#1095;&#1080;&#1090;&#1077;&#1083;&#1100;/&#1041;&#1091;&#1082;&#1083;&#1077;&#1090;%20&#1061;&#1086;&#1076;&#1086;&#1088;&#1086;&#1074;&#1089;&#1100;&#1082;&#1072;%20(&#1074;&#1077;&#1088;&#1077;&#1089;&#1077;&#1085;&#1100;%202011).pub" TargetMode="External"/><Relationship Id="rId6" Type="http://schemas.openxmlformats.org/officeDocument/2006/relationships/slide" Target="../slides/slide39.xml"/><Relationship Id="rId5" Type="http://schemas.openxmlformats.org/officeDocument/2006/relationships/slide" Target="../slides/slide34.xml"/><Relationship Id="rId4" Type="http://schemas.openxmlformats.org/officeDocument/2006/relationships/slide" Target="../slides/slide5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5.xml"/><Relationship Id="rId13" Type="http://schemas.openxmlformats.org/officeDocument/2006/relationships/slide" Target="../slides/slide20.xml"/><Relationship Id="rId3" Type="http://schemas.openxmlformats.org/officeDocument/2006/relationships/slide" Target="../slides/slide8.xml"/><Relationship Id="rId7" Type="http://schemas.openxmlformats.org/officeDocument/2006/relationships/slide" Target="../slides/slide12.xml"/><Relationship Id="rId12" Type="http://schemas.openxmlformats.org/officeDocument/2006/relationships/slide" Target="../slides/slide19.xml"/><Relationship Id="rId2" Type="http://schemas.openxmlformats.org/officeDocument/2006/relationships/slide" Target="../slides/slide7.xml"/><Relationship Id="rId1" Type="http://schemas.openxmlformats.org/officeDocument/2006/relationships/slide" Target="../slides/slide6.xml"/><Relationship Id="rId6" Type="http://schemas.openxmlformats.org/officeDocument/2006/relationships/slide" Target="../slides/slide11.xml"/><Relationship Id="rId11" Type="http://schemas.openxmlformats.org/officeDocument/2006/relationships/slide" Target="../slides/slide18.xml"/><Relationship Id="rId5" Type="http://schemas.openxmlformats.org/officeDocument/2006/relationships/slide" Target="../slides/slide10.xml"/><Relationship Id="rId15" Type="http://schemas.openxmlformats.org/officeDocument/2006/relationships/slide" Target="../slides/slide14.xml"/><Relationship Id="rId10" Type="http://schemas.openxmlformats.org/officeDocument/2006/relationships/slide" Target="../slides/slide17.xml"/><Relationship Id="rId4" Type="http://schemas.openxmlformats.org/officeDocument/2006/relationships/slide" Target="../slides/slide9.xml"/><Relationship Id="rId9" Type="http://schemas.openxmlformats.org/officeDocument/2006/relationships/slide" Target="../slides/slide16.xml"/><Relationship Id="rId14" Type="http://schemas.openxmlformats.org/officeDocument/2006/relationships/slide" Target="../slides/slide13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4.xml"/><Relationship Id="rId2" Type="http://schemas.openxmlformats.org/officeDocument/2006/relationships/slide" Target="../slides/slide23.xml"/><Relationship Id="rId1" Type="http://schemas.openxmlformats.org/officeDocument/2006/relationships/slide" Target="../slides/slide22.xml"/><Relationship Id="rId5" Type="http://schemas.openxmlformats.org/officeDocument/2006/relationships/slide" Target="../slides/slide26.xml"/><Relationship Id="rId4" Type="http://schemas.openxmlformats.org/officeDocument/2006/relationships/slide" Target="../slides/slide25.xml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1.xml"/><Relationship Id="rId3" Type="http://schemas.openxmlformats.org/officeDocument/2006/relationships/hyperlink" Target="&#1042;&#1080;&#1093;&#1086;&#1074;&#1085;&#1072;%20&#1088;&#1086;&#1073;&#1086;&#1090;&#1072;/&#1047;&#1076;&#1086;&#1088;&#1086;&#1074;&#1080;&#1084;%20&#1073;&#1091;&#1090;&#1080;%20&#1084;&#1086;&#1076;&#1085;&#1086;.ppt" TargetMode="External"/><Relationship Id="rId7" Type="http://schemas.openxmlformats.org/officeDocument/2006/relationships/slide" Target="../slides/slide33.xml"/><Relationship Id="rId2" Type="http://schemas.openxmlformats.org/officeDocument/2006/relationships/hyperlink" Target="&#1042;&#1080;&#1093;&#1086;&#1074;&#1085;&#1072;%20&#1088;&#1086;&#1073;&#1086;&#1090;&#1072;/&#1055;&#1088;&#1077;&#1079;&#1077;&#1085;&#1090;&#1072;&#1094;&#1080;&#1103;&#1057;&#1058;&#1045;&#1051;&#1051;&#1040;.ppt" TargetMode="External"/><Relationship Id="rId1" Type="http://schemas.openxmlformats.org/officeDocument/2006/relationships/hyperlink" Target="&#1042;&#1080;&#1093;&#1086;&#1074;&#1085;&#1072;%20&#1088;&#1086;&#1073;&#1086;&#1090;&#1072;/&#1050;&#1086;&#1085;&#1094;&#1077;&#1087;&#1094;&#1110;&#1103;%20&#1074;&#1080;&#1093;&#1086;&#1074;&#1072;&#1085;&#1085;&#1103;%20&#1061;&#1086;&#1076;&#1086;&#1088;&#1086;&#1074;&#1089;&#1100;&#1082;&#1072;.ppt" TargetMode="External"/><Relationship Id="rId6" Type="http://schemas.openxmlformats.org/officeDocument/2006/relationships/slide" Target="../slides/slide32.xml"/><Relationship Id="rId5" Type="http://schemas.openxmlformats.org/officeDocument/2006/relationships/slide" Target="../slides/slide30.xml"/><Relationship Id="rId4" Type="http://schemas.openxmlformats.org/officeDocument/2006/relationships/slide" Target="../slides/slide28.xml"/><Relationship Id="rId9" Type="http://schemas.openxmlformats.org/officeDocument/2006/relationships/slide" Target="../slides/slide29.xm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7.xml"/><Relationship Id="rId2" Type="http://schemas.openxmlformats.org/officeDocument/2006/relationships/slide" Target="../slides/slide36.xml"/><Relationship Id="rId1" Type="http://schemas.openxmlformats.org/officeDocument/2006/relationships/slide" Target="../slides/slide35.xml"/><Relationship Id="rId4" Type="http://schemas.openxmlformats.org/officeDocument/2006/relationships/slide" Target="../slides/slide38.xml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2.xml"/><Relationship Id="rId2" Type="http://schemas.openxmlformats.org/officeDocument/2006/relationships/slide" Target="../slides/slide41.xml"/><Relationship Id="rId1" Type="http://schemas.openxmlformats.org/officeDocument/2006/relationships/slide" Target="../slides/slide40.xml"/><Relationship Id="rId5" Type="http://schemas.openxmlformats.org/officeDocument/2006/relationships/slide" Target="../slides/slide44.xml"/><Relationship Id="rId4" Type="http://schemas.openxmlformats.org/officeDocument/2006/relationships/slide" Target="../slides/slide43.xml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8.xml"/><Relationship Id="rId2" Type="http://schemas.openxmlformats.org/officeDocument/2006/relationships/slide" Target="../slides/slide47.xml"/><Relationship Id="rId1" Type="http://schemas.openxmlformats.org/officeDocument/2006/relationships/slide" Target="../slides/slide46.xml"/><Relationship Id="rId5" Type="http://schemas.openxmlformats.org/officeDocument/2006/relationships/slide" Target="../slides/slide50.xml"/><Relationship Id="rId4" Type="http://schemas.openxmlformats.org/officeDocument/2006/relationships/slide" Target="../slides/slide49.xml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hyperlink" Target="&#1071;%20&#1091;&#1095;&#1080;&#1090;&#1077;&#1083;&#1100;/&#1061;&#1086;&#1076;&#1086;&#1088;&#1086;&#1074;&#1089;&#1100;&#1082;&#1072;%20&#1057;&#1090;&#1077;&#1083;&#1083;&#1072;%20&#1030;&#1074;&#1072;&#1085;&#1110;&#1074;&#1085;&#1072;.doc" TargetMode="External"/><Relationship Id="rId1" Type="http://schemas.openxmlformats.org/officeDocument/2006/relationships/hyperlink" Target="&#1071;%20&#1091;&#1095;&#1080;&#1090;&#1077;&#1083;&#1100;/&#1041;&#1091;&#1082;&#1083;&#1077;&#1090;%20&#1061;&#1086;&#1076;&#1086;&#1088;&#1086;&#1074;&#1089;&#1100;&#1082;&#1072;%20(&#1074;&#1077;&#1088;&#1077;&#1089;&#1077;&#1085;&#1100;%202011).pub" TargetMode="External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hyperlink" Target="&#1042;&#1080;&#1093;&#1086;&#1074;&#1085;&#1072;%20&#1088;&#1086;&#1073;&#1086;&#1090;&#1072;/&#1047;&#1076;&#1086;&#1088;&#1086;&#1074;&#1080;&#1084;%20&#1073;&#1091;&#1090;&#1080;%20&#1084;&#1086;&#1076;&#1085;&#1086;.ppt" TargetMode="External"/><Relationship Id="rId2" Type="http://schemas.openxmlformats.org/officeDocument/2006/relationships/hyperlink" Target="&#1042;&#1080;&#1093;&#1086;&#1074;&#1085;&#1072;%20&#1088;&#1086;&#1073;&#1086;&#1090;&#1072;/&#1055;&#1088;&#1077;&#1079;&#1077;&#1085;&#1090;&#1072;&#1094;&#1080;&#1103;&#1057;&#1058;&#1045;&#1051;&#1051;&#1040;.ppt" TargetMode="External"/><Relationship Id="rId1" Type="http://schemas.openxmlformats.org/officeDocument/2006/relationships/hyperlink" Target="&#1042;&#1080;&#1093;&#1086;&#1074;&#1085;&#1072;%20&#1088;&#1086;&#1073;&#1086;&#1090;&#1072;/&#1050;&#1086;&#1085;&#1094;&#1077;&#1087;&#1094;&#1110;&#1103;%20&#1074;&#1080;&#1093;&#1086;&#1074;&#1072;&#1085;&#1085;&#1103;%20&#1061;&#1086;&#1076;&#1086;&#1088;&#1086;&#1074;&#1089;&#1100;&#1082;&#1072;.ppt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9DA39B-4C61-40A1-B254-C0C052512BBC}" type="doc">
      <dgm:prSet loTypeId="urn:microsoft.com/office/officeart/2005/8/layout/radial5" loCatId="relationship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670F2FDA-3211-4842-B50D-AFD2DC8DD347}">
      <dgm:prSet phldrT="[Текст]"/>
      <dgm:spPr/>
      <dgm:t>
        <a:bodyPr>
          <a:scene3d>
            <a:camera prst="orthographicFront"/>
            <a:lightRig rig="soft" dir="t">
              <a:rot lat="0" lon="0" rev="10800000"/>
            </a:lightRig>
          </a:scene3d>
          <a:sp3d>
            <a:bevelT w="27940" h="12700"/>
            <a:contourClr>
              <a:srgbClr val="DDDDDD"/>
            </a:contourClr>
          </a:sp3d>
        </a:bodyPr>
        <a:lstStyle/>
        <a:p>
          <a:r>
            <a:rPr lang="uk-UA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hlinkClick xmlns:r="http://schemas.openxmlformats.org/officeDocument/2006/relationships" r:id="rId1" action="ppaction://hlinkfile"/>
            </a:rPr>
            <a:t>Я -  </a:t>
          </a:r>
          <a:r>
            <a:rPr lang="uk-UA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hlinkClick xmlns:r="http://schemas.openxmlformats.org/officeDocument/2006/relationships" r:id="rId2" action="ppaction://hlinkfile"/>
            </a:rPr>
            <a:t>учитель</a:t>
          </a:r>
          <a:endParaRPr lang="ru-RU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120495CE-CB64-4E9A-95CF-92871326DD1F}" type="parTrans" cxnId="{FE10BCCD-58FC-4701-9EAE-70FF20D535B1}">
      <dgm:prSet/>
      <dgm:spPr/>
      <dgm:t>
        <a:bodyPr/>
        <a:lstStyle/>
        <a:p>
          <a:endParaRPr lang="ru-RU"/>
        </a:p>
      </dgm:t>
    </dgm:pt>
    <dgm:pt modelId="{09D54246-20C6-48A1-85C8-7491C5EB3465}" type="sibTrans" cxnId="{FE10BCCD-58FC-4701-9EAE-70FF20D535B1}">
      <dgm:prSet/>
      <dgm:spPr/>
      <dgm:t>
        <a:bodyPr/>
        <a:lstStyle/>
        <a:p>
          <a:endParaRPr lang="ru-RU"/>
        </a:p>
      </dgm:t>
    </dgm:pt>
    <dgm:pt modelId="{A74A6A68-8D99-4AC2-AEB3-C2D44C3B77D9}">
      <dgm:prSet phldrT="[Текст]"/>
      <dgm:spPr/>
      <dgm:t>
        <a:bodyPr/>
        <a:lstStyle/>
        <a:p>
          <a:r>
            <a:rPr lang="uk-UA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hlinkClick xmlns:r="http://schemas.openxmlformats.org/officeDocument/2006/relationships" r:id="rId3" action="ppaction://hlinksldjump"/>
            </a:rPr>
            <a:t>Навчальна</a:t>
          </a:r>
          <a:r>
            <a:rPr lang="uk-UA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 </a:t>
          </a:r>
          <a:endParaRPr lang="ru-RU" dirty="0"/>
        </a:p>
      </dgm:t>
    </dgm:pt>
    <dgm:pt modelId="{3A4CA178-65BE-4CA3-A2B4-A7F72EF7238B}" type="parTrans" cxnId="{BCF29A7A-26B1-4B51-AFEA-50FD3E19D009}">
      <dgm:prSet/>
      <dgm:spPr/>
      <dgm:t>
        <a:bodyPr/>
        <a:lstStyle/>
        <a:p>
          <a:endParaRPr lang="ru-RU"/>
        </a:p>
      </dgm:t>
    </dgm:pt>
    <dgm:pt modelId="{9FF479F5-26CB-40DA-BE8C-054119C36B6D}" type="sibTrans" cxnId="{BCF29A7A-26B1-4B51-AFEA-50FD3E19D009}">
      <dgm:prSet/>
      <dgm:spPr/>
      <dgm:t>
        <a:bodyPr/>
        <a:lstStyle/>
        <a:p>
          <a:endParaRPr lang="ru-RU"/>
        </a:p>
      </dgm:t>
    </dgm:pt>
    <dgm:pt modelId="{E6220CC0-271A-485F-9C1A-3156DC0EC467}">
      <dgm:prSet phldrT="[Текст]"/>
      <dgm:spPr/>
      <dgm:t>
        <a:bodyPr/>
        <a:lstStyle/>
        <a:p>
          <a:r>
            <a:rPr lang="uk-UA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hlinkClick xmlns:r="http://schemas.openxmlformats.org/officeDocument/2006/relationships" r:id="rId4" action="ppaction://hlinksldjump"/>
            </a:rPr>
            <a:t>Методична</a:t>
          </a:r>
          <a:endParaRPr lang="ru-RU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15EACB4A-827A-4955-956C-666950844A88}" type="parTrans" cxnId="{00CA1E66-0CD0-484D-8476-0A136A955DFA}">
      <dgm:prSet/>
      <dgm:spPr/>
      <dgm:t>
        <a:bodyPr/>
        <a:lstStyle/>
        <a:p>
          <a:endParaRPr lang="ru-RU"/>
        </a:p>
      </dgm:t>
    </dgm:pt>
    <dgm:pt modelId="{07D145F9-9BBE-48EF-A558-1E3823F6727C}" type="sibTrans" cxnId="{00CA1E66-0CD0-484D-8476-0A136A955DFA}">
      <dgm:prSet/>
      <dgm:spPr/>
      <dgm:t>
        <a:bodyPr/>
        <a:lstStyle/>
        <a:p>
          <a:endParaRPr lang="ru-RU"/>
        </a:p>
      </dgm:t>
    </dgm:pt>
    <dgm:pt modelId="{182E27B6-ECDE-4C47-A899-80FF87A8A201}">
      <dgm:prSet phldrT="[Текст]"/>
      <dgm:spPr/>
      <dgm:t>
        <a:bodyPr/>
        <a:lstStyle/>
        <a:p>
          <a:r>
            <a:rPr lang="uk-UA" dirty="0" smtClean="0">
              <a:hlinkClick xmlns:r="http://schemas.openxmlformats.org/officeDocument/2006/relationships" r:id="rId5" action="ppaction://hlinksldjump"/>
            </a:rPr>
            <a:t>Громадська</a:t>
          </a:r>
          <a:endParaRPr lang="ru-RU" dirty="0"/>
        </a:p>
      </dgm:t>
    </dgm:pt>
    <dgm:pt modelId="{FCB71FFF-9299-489F-8AFF-41D56A9BCB6E}" type="parTrans" cxnId="{B10813BB-521A-46CD-A361-60CF4556C2C8}">
      <dgm:prSet/>
      <dgm:spPr/>
      <dgm:t>
        <a:bodyPr/>
        <a:lstStyle/>
        <a:p>
          <a:endParaRPr lang="ru-RU"/>
        </a:p>
      </dgm:t>
    </dgm:pt>
    <dgm:pt modelId="{E8B20D35-8C46-4084-8A2F-324B2EE5B553}" type="sibTrans" cxnId="{B10813BB-521A-46CD-A361-60CF4556C2C8}">
      <dgm:prSet/>
      <dgm:spPr/>
      <dgm:t>
        <a:bodyPr/>
        <a:lstStyle/>
        <a:p>
          <a:endParaRPr lang="ru-RU"/>
        </a:p>
      </dgm:t>
    </dgm:pt>
    <dgm:pt modelId="{FDC45488-899D-4247-BF34-30E66B75D7DC}">
      <dgm:prSet phldrT="[Текст]"/>
      <dgm:spPr/>
      <dgm:t>
        <a:bodyPr/>
        <a:lstStyle/>
        <a:p>
          <a:r>
            <a:rPr lang="uk-UA" dirty="0" smtClean="0">
              <a:solidFill>
                <a:srgbClr val="00B050"/>
              </a:solidFill>
              <a:hlinkClick xmlns:r="http://schemas.openxmlformats.org/officeDocument/2006/relationships" r:id="rId6" action="ppaction://hlinksldjump"/>
            </a:rPr>
            <a:t>Позакласна</a:t>
          </a:r>
          <a:r>
            <a:rPr lang="uk-UA" dirty="0" smtClean="0"/>
            <a:t> </a:t>
          </a:r>
          <a:endParaRPr lang="ru-RU" dirty="0"/>
        </a:p>
      </dgm:t>
    </dgm:pt>
    <dgm:pt modelId="{61D048BC-FCC6-4CC5-8A80-2223C0558259}" type="parTrans" cxnId="{4EACD26F-EBBD-4EB5-9261-1736053D813A}">
      <dgm:prSet/>
      <dgm:spPr/>
      <dgm:t>
        <a:bodyPr/>
        <a:lstStyle/>
        <a:p>
          <a:endParaRPr lang="ru-RU"/>
        </a:p>
      </dgm:t>
    </dgm:pt>
    <dgm:pt modelId="{D3425463-B801-4DB1-9381-7B532B6C0DAA}" type="sibTrans" cxnId="{4EACD26F-EBBD-4EB5-9261-1736053D813A}">
      <dgm:prSet/>
      <dgm:spPr/>
      <dgm:t>
        <a:bodyPr/>
        <a:lstStyle/>
        <a:p>
          <a:endParaRPr lang="ru-RU"/>
        </a:p>
      </dgm:t>
    </dgm:pt>
    <dgm:pt modelId="{B9C9C772-5471-4727-8BDF-536293D7B38E}">
      <dgm:prSet/>
      <dgm:spPr/>
      <dgm:t>
        <a:bodyPr/>
        <a:lstStyle/>
        <a:p>
          <a:r>
            <a:rPr lang="uk-UA" dirty="0" smtClean="0">
              <a:solidFill>
                <a:srgbClr val="0070C0"/>
              </a:solidFill>
              <a:hlinkClick xmlns:r="http://schemas.openxmlformats.org/officeDocument/2006/relationships" r:id="rId7" action="ppaction://hlinksldjump"/>
            </a:rPr>
            <a:t>Робота з обдарованими дітьми</a:t>
          </a:r>
          <a:endParaRPr lang="ru-RU" dirty="0">
            <a:solidFill>
              <a:srgbClr val="0070C0"/>
            </a:solidFill>
          </a:endParaRPr>
        </a:p>
      </dgm:t>
    </dgm:pt>
    <dgm:pt modelId="{11237442-2730-47CE-AFBC-E361260E8264}" type="parTrans" cxnId="{E9E34AC3-BE8A-4AD6-9141-E3C53942D322}">
      <dgm:prSet/>
      <dgm:spPr/>
      <dgm:t>
        <a:bodyPr/>
        <a:lstStyle/>
        <a:p>
          <a:endParaRPr lang="ru-RU"/>
        </a:p>
      </dgm:t>
    </dgm:pt>
    <dgm:pt modelId="{EBB51C47-A5BF-458D-8437-1A5363D0F828}" type="sibTrans" cxnId="{E9E34AC3-BE8A-4AD6-9141-E3C53942D322}">
      <dgm:prSet/>
      <dgm:spPr/>
      <dgm:t>
        <a:bodyPr/>
        <a:lstStyle/>
        <a:p>
          <a:endParaRPr lang="ru-RU"/>
        </a:p>
      </dgm:t>
    </dgm:pt>
    <dgm:pt modelId="{7459B0CF-6AFF-4DC6-B0DB-1E80C3C51670}">
      <dgm:prSet/>
      <dgm:spPr/>
      <dgm:t>
        <a:bodyPr/>
        <a:lstStyle/>
        <a:p>
          <a:r>
            <a:rPr lang="uk-UA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/>
              <a:hlinkClick xmlns:r="http://schemas.openxmlformats.org/officeDocument/2006/relationships" r:id="rId8" action="ppaction://hlinksldjump"/>
            </a:rPr>
            <a:t>Виховна</a:t>
          </a:r>
          <a:endParaRPr lang="ru-RU" dirty="0">
            <a:solidFill>
              <a:schemeClr val="bg1"/>
            </a:solidFill>
            <a:effectLst/>
          </a:endParaRPr>
        </a:p>
      </dgm:t>
    </dgm:pt>
    <dgm:pt modelId="{F7B91AA2-05FF-45C8-9980-412BE167E3C3}" type="parTrans" cxnId="{D8F37045-50A9-4651-B487-6D5921036F9E}">
      <dgm:prSet/>
      <dgm:spPr/>
      <dgm:t>
        <a:bodyPr/>
        <a:lstStyle/>
        <a:p>
          <a:endParaRPr lang="ru-RU"/>
        </a:p>
      </dgm:t>
    </dgm:pt>
    <dgm:pt modelId="{DA092DA1-9C2F-48F7-B4B4-5F9BCE338290}" type="sibTrans" cxnId="{D8F37045-50A9-4651-B487-6D5921036F9E}">
      <dgm:prSet/>
      <dgm:spPr/>
      <dgm:t>
        <a:bodyPr/>
        <a:lstStyle/>
        <a:p>
          <a:endParaRPr lang="ru-RU"/>
        </a:p>
      </dgm:t>
    </dgm:pt>
    <dgm:pt modelId="{B658335D-179F-4C1A-BA61-8F6ECEA96007}" type="pres">
      <dgm:prSet presAssocID="{979DA39B-4C61-40A1-B254-C0C052512BBC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0FF90C5-124C-4D37-991D-BCB90ECF0539}" type="pres">
      <dgm:prSet presAssocID="{670F2FDA-3211-4842-B50D-AFD2DC8DD347}" presName="centerShape" presStyleLbl="node0" presStyleIdx="0" presStyleCnt="1" custScaleX="131438" custScaleY="127858"/>
      <dgm:spPr/>
      <dgm:t>
        <a:bodyPr/>
        <a:lstStyle/>
        <a:p>
          <a:endParaRPr lang="ru-RU"/>
        </a:p>
      </dgm:t>
    </dgm:pt>
    <dgm:pt modelId="{48DF3104-FE06-4D2E-9D73-3A686CA737C1}" type="pres">
      <dgm:prSet presAssocID="{3A4CA178-65BE-4CA3-A2B4-A7F72EF7238B}" presName="parTrans" presStyleLbl="sibTrans2D1" presStyleIdx="0" presStyleCnt="6"/>
      <dgm:spPr/>
      <dgm:t>
        <a:bodyPr/>
        <a:lstStyle/>
        <a:p>
          <a:endParaRPr lang="ru-RU"/>
        </a:p>
      </dgm:t>
    </dgm:pt>
    <dgm:pt modelId="{E49B5996-089C-4416-BE81-B09FB94950BC}" type="pres">
      <dgm:prSet presAssocID="{3A4CA178-65BE-4CA3-A2B4-A7F72EF7238B}" presName="connectorText" presStyleLbl="sibTrans2D1" presStyleIdx="0" presStyleCnt="6"/>
      <dgm:spPr/>
      <dgm:t>
        <a:bodyPr/>
        <a:lstStyle/>
        <a:p>
          <a:endParaRPr lang="ru-RU"/>
        </a:p>
      </dgm:t>
    </dgm:pt>
    <dgm:pt modelId="{E95B6760-A16C-403F-864B-E14C23DB036D}" type="pres">
      <dgm:prSet presAssocID="{A74A6A68-8D99-4AC2-AEB3-C2D44C3B77D9}" presName="node" presStyleLbl="node1" presStyleIdx="0" presStyleCnt="6" custScaleX="128703" custScaleY="1229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F2F285-6ED6-45FD-BECF-EB81F6F7F54C}" type="pres">
      <dgm:prSet presAssocID="{15EACB4A-827A-4955-956C-666950844A88}" presName="parTrans" presStyleLbl="sibTrans2D1" presStyleIdx="1" presStyleCnt="6"/>
      <dgm:spPr/>
      <dgm:t>
        <a:bodyPr/>
        <a:lstStyle/>
        <a:p>
          <a:endParaRPr lang="ru-RU"/>
        </a:p>
      </dgm:t>
    </dgm:pt>
    <dgm:pt modelId="{91BD285C-313F-4CF2-8370-7B4F813C2302}" type="pres">
      <dgm:prSet presAssocID="{15EACB4A-827A-4955-956C-666950844A88}" presName="connectorText" presStyleLbl="sibTrans2D1" presStyleIdx="1" presStyleCnt="6"/>
      <dgm:spPr/>
      <dgm:t>
        <a:bodyPr/>
        <a:lstStyle/>
        <a:p>
          <a:endParaRPr lang="ru-RU"/>
        </a:p>
      </dgm:t>
    </dgm:pt>
    <dgm:pt modelId="{4B4696B8-F6E8-424E-95F4-EA224E0147D3}" type="pres">
      <dgm:prSet presAssocID="{E6220CC0-271A-485F-9C1A-3156DC0EC467}" presName="node" presStyleLbl="node1" presStyleIdx="1" presStyleCnt="6" custScaleX="122495" custScaleY="1260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91FEBB-371B-49F9-8415-053ADA5BDE18}" type="pres">
      <dgm:prSet presAssocID="{FCB71FFF-9299-489F-8AFF-41D56A9BCB6E}" presName="parTrans" presStyleLbl="sibTrans2D1" presStyleIdx="2" presStyleCnt="6"/>
      <dgm:spPr/>
      <dgm:t>
        <a:bodyPr/>
        <a:lstStyle/>
        <a:p>
          <a:endParaRPr lang="ru-RU"/>
        </a:p>
      </dgm:t>
    </dgm:pt>
    <dgm:pt modelId="{4981ADF6-CFF8-46F5-A36E-ECD583494263}" type="pres">
      <dgm:prSet presAssocID="{FCB71FFF-9299-489F-8AFF-41D56A9BCB6E}" presName="connectorText" presStyleLbl="sibTrans2D1" presStyleIdx="2" presStyleCnt="6"/>
      <dgm:spPr/>
      <dgm:t>
        <a:bodyPr/>
        <a:lstStyle/>
        <a:p>
          <a:endParaRPr lang="ru-RU"/>
        </a:p>
      </dgm:t>
    </dgm:pt>
    <dgm:pt modelId="{EC4A4D86-B88F-4704-9B23-184DDDEC8215}" type="pres">
      <dgm:prSet presAssocID="{182E27B6-ECDE-4C47-A899-80FF87A8A201}" presName="node" presStyleLbl="node1" presStyleIdx="2" presStyleCnt="6" custScaleX="123598" custScaleY="1218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B3677A-F60F-4F0B-8E5C-D1F6484CC5C0}" type="pres">
      <dgm:prSet presAssocID="{61D048BC-FCC6-4CC5-8A80-2223C0558259}" presName="parTrans" presStyleLbl="sibTrans2D1" presStyleIdx="3" presStyleCnt="6"/>
      <dgm:spPr/>
      <dgm:t>
        <a:bodyPr/>
        <a:lstStyle/>
        <a:p>
          <a:endParaRPr lang="ru-RU"/>
        </a:p>
      </dgm:t>
    </dgm:pt>
    <dgm:pt modelId="{B1D8B622-05AA-499F-959A-DBF087F87669}" type="pres">
      <dgm:prSet presAssocID="{61D048BC-FCC6-4CC5-8A80-2223C0558259}" presName="connectorText" presStyleLbl="sibTrans2D1" presStyleIdx="3" presStyleCnt="6"/>
      <dgm:spPr/>
      <dgm:t>
        <a:bodyPr/>
        <a:lstStyle/>
        <a:p>
          <a:endParaRPr lang="ru-RU"/>
        </a:p>
      </dgm:t>
    </dgm:pt>
    <dgm:pt modelId="{D3B52D24-8E81-40A5-B0C2-F33D1A4EEDF4}" type="pres">
      <dgm:prSet presAssocID="{FDC45488-899D-4247-BF34-30E66B75D7DC}" presName="node" presStyleLbl="node1" presStyleIdx="3" presStyleCnt="6" custScaleX="124406" custScaleY="1250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F13F3F-7DFE-46EF-BD70-C2C7BFBC4986}" type="pres">
      <dgm:prSet presAssocID="{11237442-2730-47CE-AFBC-E361260E8264}" presName="parTrans" presStyleLbl="sibTrans2D1" presStyleIdx="4" presStyleCnt="6"/>
      <dgm:spPr/>
      <dgm:t>
        <a:bodyPr/>
        <a:lstStyle/>
        <a:p>
          <a:endParaRPr lang="ru-RU"/>
        </a:p>
      </dgm:t>
    </dgm:pt>
    <dgm:pt modelId="{323FEF16-C5EA-44E8-B989-E4D36CB180AE}" type="pres">
      <dgm:prSet presAssocID="{11237442-2730-47CE-AFBC-E361260E8264}" presName="connectorText" presStyleLbl="sibTrans2D1" presStyleIdx="4" presStyleCnt="6"/>
      <dgm:spPr/>
      <dgm:t>
        <a:bodyPr/>
        <a:lstStyle/>
        <a:p>
          <a:endParaRPr lang="ru-RU"/>
        </a:p>
      </dgm:t>
    </dgm:pt>
    <dgm:pt modelId="{08A1FCB7-B1F7-48D6-8E4F-89CE6793E40B}" type="pres">
      <dgm:prSet presAssocID="{B9C9C772-5471-4727-8BDF-536293D7B38E}" presName="node" presStyleLbl="node1" presStyleIdx="4" presStyleCnt="6" custScaleX="125295" custScaleY="125315" custRadScaleRad="101315" custRadScaleInc="-36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0F76C4-305B-487D-B55F-BA6F805429F1}" type="pres">
      <dgm:prSet presAssocID="{F7B91AA2-05FF-45C8-9980-412BE167E3C3}" presName="parTrans" presStyleLbl="sibTrans2D1" presStyleIdx="5" presStyleCnt="6"/>
      <dgm:spPr/>
      <dgm:t>
        <a:bodyPr/>
        <a:lstStyle/>
        <a:p>
          <a:endParaRPr lang="ru-RU"/>
        </a:p>
      </dgm:t>
    </dgm:pt>
    <dgm:pt modelId="{7481463D-AD77-4E50-ADD0-27A05E64521B}" type="pres">
      <dgm:prSet presAssocID="{F7B91AA2-05FF-45C8-9980-412BE167E3C3}" presName="connectorText" presStyleLbl="sibTrans2D1" presStyleIdx="5" presStyleCnt="6"/>
      <dgm:spPr/>
      <dgm:t>
        <a:bodyPr/>
        <a:lstStyle/>
        <a:p>
          <a:endParaRPr lang="ru-RU"/>
        </a:p>
      </dgm:t>
    </dgm:pt>
    <dgm:pt modelId="{4296ACD9-F9D3-48F0-B8AF-E6C7FB4F4D73}" type="pres">
      <dgm:prSet presAssocID="{7459B0CF-6AFF-4DC6-B0DB-1E80C3C51670}" presName="node" presStyleLbl="node1" presStyleIdx="5" presStyleCnt="6" custScaleX="125731" custScaleY="1293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50F2552-ECAB-49D7-8AAD-64A88AECA4B7}" type="presOf" srcId="{15EACB4A-827A-4955-956C-666950844A88}" destId="{72F2F285-6ED6-45FD-BECF-EB81F6F7F54C}" srcOrd="0" destOrd="0" presId="urn:microsoft.com/office/officeart/2005/8/layout/radial5"/>
    <dgm:cxn modelId="{C4F24ED6-F6B7-4E97-A33D-85CC4D7AA1AE}" type="presOf" srcId="{B9C9C772-5471-4727-8BDF-536293D7B38E}" destId="{08A1FCB7-B1F7-48D6-8E4F-89CE6793E40B}" srcOrd="0" destOrd="0" presId="urn:microsoft.com/office/officeart/2005/8/layout/radial5"/>
    <dgm:cxn modelId="{6FF11FEB-21A5-408B-A97B-27ACABB2797D}" type="presOf" srcId="{61D048BC-FCC6-4CC5-8A80-2223C0558259}" destId="{B1D8B622-05AA-499F-959A-DBF087F87669}" srcOrd="1" destOrd="0" presId="urn:microsoft.com/office/officeart/2005/8/layout/radial5"/>
    <dgm:cxn modelId="{FE10BCCD-58FC-4701-9EAE-70FF20D535B1}" srcId="{979DA39B-4C61-40A1-B254-C0C052512BBC}" destId="{670F2FDA-3211-4842-B50D-AFD2DC8DD347}" srcOrd="0" destOrd="0" parTransId="{120495CE-CB64-4E9A-95CF-92871326DD1F}" sibTransId="{09D54246-20C6-48A1-85C8-7491C5EB3465}"/>
    <dgm:cxn modelId="{00CA1E66-0CD0-484D-8476-0A136A955DFA}" srcId="{670F2FDA-3211-4842-B50D-AFD2DC8DD347}" destId="{E6220CC0-271A-485F-9C1A-3156DC0EC467}" srcOrd="1" destOrd="0" parTransId="{15EACB4A-827A-4955-956C-666950844A88}" sibTransId="{07D145F9-9BBE-48EF-A558-1E3823F6727C}"/>
    <dgm:cxn modelId="{6FE318CA-501A-4C5B-B14A-D15D4DA24BAC}" type="presOf" srcId="{670F2FDA-3211-4842-B50D-AFD2DC8DD347}" destId="{20FF90C5-124C-4D37-991D-BCB90ECF0539}" srcOrd="0" destOrd="0" presId="urn:microsoft.com/office/officeart/2005/8/layout/radial5"/>
    <dgm:cxn modelId="{679D54C9-C0E9-4FCC-9DF4-6300DBF373F3}" type="presOf" srcId="{11237442-2730-47CE-AFBC-E361260E8264}" destId="{323FEF16-C5EA-44E8-B989-E4D36CB180AE}" srcOrd="1" destOrd="0" presId="urn:microsoft.com/office/officeart/2005/8/layout/radial5"/>
    <dgm:cxn modelId="{0126CFED-5FBE-4C65-A004-2A0D18F28CEA}" type="presOf" srcId="{FCB71FFF-9299-489F-8AFF-41D56A9BCB6E}" destId="{4981ADF6-CFF8-46F5-A36E-ECD583494263}" srcOrd="1" destOrd="0" presId="urn:microsoft.com/office/officeart/2005/8/layout/radial5"/>
    <dgm:cxn modelId="{7CF3EA40-06C2-490B-B72B-9952A7922310}" type="presOf" srcId="{E6220CC0-271A-485F-9C1A-3156DC0EC467}" destId="{4B4696B8-F6E8-424E-95F4-EA224E0147D3}" srcOrd="0" destOrd="0" presId="urn:microsoft.com/office/officeart/2005/8/layout/radial5"/>
    <dgm:cxn modelId="{4EACD26F-EBBD-4EB5-9261-1736053D813A}" srcId="{670F2FDA-3211-4842-B50D-AFD2DC8DD347}" destId="{FDC45488-899D-4247-BF34-30E66B75D7DC}" srcOrd="3" destOrd="0" parTransId="{61D048BC-FCC6-4CC5-8A80-2223C0558259}" sibTransId="{D3425463-B801-4DB1-9381-7B532B6C0DAA}"/>
    <dgm:cxn modelId="{B28A9E2B-B526-48A3-98C7-FCB9D2618AFF}" type="presOf" srcId="{979DA39B-4C61-40A1-B254-C0C052512BBC}" destId="{B658335D-179F-4C1A-BA61-8F6ECEA96007}" srcOrd="0" destOrd="0" presId="urn:microsoft.com/office/officeart/2005/8/layout/radial5"/>
    <dgm:cxn modelId="{BCF29A7A-26B1-4B51-AFEA-50FD3E19D009}" srcId="{670F2FDA-3211-4842-B50D-AFD2DC8DD347}" destId="{A74A6A68-8D99-4AC2-AEB3-C2D44C3B77D9}" srcOrd="0" destOrd="0" parTransId="{3A4CA178-65BE-4CA3-A2B4-A7F72EF7238B}" sibTransId="{9FF479F5-26CB-40DA-BE8C-054119C36B6D}"/>
    <dgm:cxn modelId="{41AB5145-CB01-4D28-82B0-F6CBA744E54E}" type="presOf" srcId="{11237442-2730-47CE-AFBC-E361260E8264}" destId="{3AF13F3F-7DFE-46EF-BD70-C2C7BFBC4986}" srcOrd="0" destOrd="0" presId="urn:microsoft.com/office/officeart/2005/8/layout/radial5"/>
    <dgm:cxn modelId="{03B422E5-1F98-4FE6-8783-CD94982B3731}" type="presOf" srcId="{182E27B6-ECDE-4C47-A899-80FF87A8A201}" destId="{EC4A4D86-B88F-4704-9B23-184DDDEC8215}" srcOrd="0" destOrd="0" presId="urn:microsoft.com/office/officeart/2005/8/layout/radial5"/>
    <dgm:cxn modelId="{DDDAB3E3-64DA-4EED-8AAF-C3656B2F262E}" type="presOf" srcId="{FCB71FFF-9299-489F-8AFF-41D56A9BCB6E}" destId="{DB91FEBB-371B-49F9-8415-053ADA5BDE18}" srcOrd="0" destOrd="0" presId="urn:microsoft.com/office/officeart/2005/8/layout/radial5"/>
    <dgm:cxn modelId="{8C163E51-E071-4703-9C87-9955BC840E0D}" type="presOf" srcId="{3A4CA178-65BE-4CA3-A2B4-A7F72EF7238B}" destId="{E49B5996-089C-4416-BE81-B09FB94950BC}" srcOrd="1" destOrd="0" presId="urn:microsoft.com/office/officeart/2005/8/layout/radial5"/>
    <dgm:cxn modelId="{E9E34AC3-BE8A-4AD6-9141-E3C53942D322}" srcId="{670F2FDA-3211-4842-B50D-AFD2DC8DD347}" destId="{B9C9C772-5471-4727-8BDF-536293D7B38E}" srcOrd="4" destOrd="0" parTransId="{11237442-2730-47CE-AFBC-E361260E8264}" sibTransId="{EBB51C47-A5BF-458D-8437-1A5363D0F828}"/>
    <dgm:cxn modelId="{4F271589-9243-4EC4-A7E8-52504E0C6B29}" type="presOf" srcId="{F7B91AA2-05FF-45C8-9980-412BE167E3C3}" destId="{B20F76C4-305B-487D-B55F-BA6F805429F1}" srcOrd="0" destOrd="0" presId="urn:microsoft.com/office/officeart/2005/8/layout/radial5"/>
    <dgm:cxn modelId="{D8F37045-50A9-4651-B487-6D5921036F9E}" srcId="{670F2FDA-3211-4842-B50D-AFD2DC8DD347}" destId="{7459B0CF-6AFF-4DC6-B0DB-1E80C3C51670}" srcOrd="5" destOrd="0" parTransId="{F7B91AA2-05FF-45C8-9980-412BE167E3C3}" sibTransId="{DA092DA1-9C2F-48F7-B4B4-5F9BCE338290}"/>
    <dgm:cxn modelId="{B10813BB-521A-46CD-A361-60CF4556C2C8}" srcId="{670F2FDA-3211-4842-B50D-AFD2DC8DD347}" destId="{182E27B6-ECDE-4C47-A899-80FF87A8A201}" srcOrd="2" destOrd="0" parTransId="{FCB71FFF-9299-489F-8AFF-41D56A9BCB6E}" sibTransId="{E8B20D35-8C46-4084-8A2F-324B2EE5B553}"/>
    <dgm:cxn modelId="{C0D3E91C-AB46-44F9-A0F7-45C7F998383C}" type="presOf" srcId="{3A4CA178-65BE-4CA3-A2B4-A7F72EF7238B}" destId="{48DF3104-FE06-4D2E-9D73-3A686CA737C1}" srcOrd="0" destOrd="0" presId="urn:microsoft.com/office/officeart/2005/8/layout/radial5"/>
    <dgm:cxn modelId="{786E01D3-A1F9-4696-BCF3-5BBD64D8030D}" type="presOf" srcId="{61D048BC-FCC6-4CC5-8A80-2223C0558259}" destId="{DAB3677A-F60F-4F0B-8E5C-D1F6484CC5C0}" srcOrd="0" destOrd="0" presId="urn:microsoft.com/office/officeart/2005/8/layout/radial5"/>
    <dgm:cxn modelId="{A074C8A3-AC80-4694-96CA-418C1B8FF259}" type="presOf" srcId="{7459B0CF-6AFF-4DC6-B0DB-1E80C3C51670}" destId="{4296ACD9-F9D3-48F0-B8AF-E6C7FB4F4D73}" srcOrd="0" destOrd="0" presId="urn:microsoft.com/office/officeart/2005/8/layout/radial5"/>
    <dgm:cxn modelId="{E8A9E836-A2A4-46A1-B1B0-8CA8CE3B31EA}" type="presOf" srcId="{FDC45488-899D-4247-BF34-30E66B75D7DC}" destId="{D3B52D24-8E81-40A5-B0C2-F33D1A4EEDF4}" srcOrd="0" destOrd="0" presId="urn:microsoft.com/office/officeart/2005/8/layout/radial5"/>
    <dgm:cxn modelId="{E479BBB0-A800-4719-8618-60D99EC65A38}" type="presOf" srcId="{A74A6A68-8D99-4AC2-AEB3-C2D44C3B77D9}" destId="{E95B6760-A16C-403F-864B-E14C23DB036D}" srcOrd="0" destOrd="0" presId="urn:microsoft.com/office/officeart/2005/8/layout/radial5"/>
    <dgm:cxn modelId="{46DDC7D9-6ADC-4F94-A53A-16219F06C7D8}" type="presOf" srcId="{15EACB4A-827A-4955-956C-666950844A88}" destId="{91BD285C-313F-4CF2-8370-7B4F813C2302}" srcOrd="1" destOrd="0" presId="urn:microsoft.com/office/officeart/2005/8/layout/radial5"/>
    <dgm:cxn modelId="{E2F25C79-CF15-4E08-996A-D8C4A91E9E97}" type="presOf" srcId="{F7B91AA2-05FF-45C8-9980-412BE167E3C3}" destId="{7481463D-AD77-4E50-ADD0-27A05E64521B}" srcOrd="1" destOrd="0" presId="urn:microsoft.com/office/officeart/2005/8/layout/radial5"/>
    <dgm:cxn modelId="{62A42506-D784-44E7-B60E-D6CCF95817BB}" type="presParOf" srcId="{B658335D-179F-4C1A-BA61-8F6ECEA96007}" destId="{20FF90C5-124C-4D37-991D-BCB90ECF0539}" srcOrd="0" destOrd="0" presId="urn:microsoft.com/office/officeart/2005/8/layout/radial5"/>
    <dgm:cxn modelId="{AF1DAE3F-355E-4F5A-8A04-4D9E236012C1}" type="presParOf" srcId="{B658335D-179F-4C1A-BA61-8F6ECEA96007}" destId="{48DF3104-FE06-4D2E-9D73-3A686CA737C1}" srcOrd="1" destOrd="0" presId="urn:microsoft.com/office/officeart/2005/8/layout/radial5"/>
    <dgm:cxn modelId="{E558D4E1-9F41-4E0F-8288-DB4D85706D18}" type="presParOf" srcId="{48DF3104-FE06-4D2E-9D73-3A686CA737C1}" destId="{E49B5996-089C-4416-BE81-B09FB94950BC}" srcOrd="0" destOrd="0" presId="urn:microsoft.com/office/officeart/2005/8/layout/radial5"/>
    <dgm:cxn modelId="{89EE9B5E-5EE0-4CE5-929E-8C017C674FE7}" type="presParOf" srcId="{B658335D-179F-4C1A-BA61-8F6ECEA96007}" destId="{E95B6760-A16C-403F-864B-E14C23DB036D}" srcOrd="2" destOrd="0" presId="urn:microsoft.com/office/officeart/2005/8/layout/radial5"/>
    <dgm:cxn modelId="{828AD18B-616A-43F2-9EC7-55EDFA0F82AC}" type="presParOf" srcId="{B658335D-179F-4C1A-BA61-8F6ECEA96007}" destId="{72F2F285-6ED6-45FD-BECF-EB81F6F7F54C}" srcOrd="3" destOrd="0" presId="urn:microsoft.com/office/officeart/2005/8/layout/radial5"/>
    <dgm:cxn modelId="{F7830EDA-2ECB-4E34-97ED-3A86DBA726D0}" type="presParOf" srcId="{72F2F285-6ED6-45FD-BECF-EB81F6F7F54C}" destId="{91BD285C-313F-4CF2-8370-7B4F813C2302}" srcOrd="0" destOrd="0" presId="urn:microsoft.com/office/officeart/2005/8/layout/radial5"/>
    <dgm:cxn modelId="{FAF8B28E-C7C5-47C6-AA6E-F7AF51FAFDB1}" type="presParOf" srcId="{B658335D-179F-4C1A-BA61-8F6ECEA96007}" destId="{4B4696B8-F6E8-424E-95F4-EA224E0147D3}" srcOrd="4" destOrd="0" presId="urn:microsoft.com/office/officeart/2005/8/layout/radial5"/>
    <dgm:cxn modelId="{4559A44E-EC9A-491D-93DA-70A90C85E204}" type="presParOf" srcId="{B658335D-179F-4C1A-BA61-8F6ECEA96007}" destId="{DB91FEBB-371B-49F9-8415-053ADA5BDE18}" srcOrd="5" destOrd="0" presId="urn:microsoft.com/office/officeart/2005/8/layout/radial5"/>
    <dgm:cxn modelId="{85F0A0F6-9BA1-4EE0-8A17-2D0BAE1D0900}" type="presParOf" srcId="{DB91FEBB-371B-49F9-8415-053ADA5BDE18}" destId="{4981ADF6-CFF8-46F5-A36E-ECD583494263}" srcOrd="0" destOrd="0" presId="urn:microsoft.com/office/officeart/2005/8/layout/radial5"/>
    <dgm:cxn modelId="{741E94CF-83EF-49DF-A95B-10712C242EC6}" type="presParOf" srcId="{B658335D-179F-4C1A-BA61-8F6ECEA96007}" destId="{EC4A4D86-B88F-4704-9B23-184DDDEC8215}" srcOrd="6" destOrd="0" presId="urn:microsoft.com/office/officeart/2005/8/layout/radial5"/>
    <dgm:cxn modelId="{52FF54BB-7C6A-455F-AE04-EE10D8F18668}" type="presParOf" srcId="{B658335D-179F-4C1A-BA61-8F6ECEA96007}" destId="{DAB3677A-F60F-4F0B-8E5C-D1F6484CC5C0}" srcOrd="7" destOrd="0" presId="urn:microsoft.com/office/officeart/2005/8/layout/radial5"/>
    <dgm:cxn modelId="{B8B99C32-C9FA-44B7-825E-CA5A3BAEDA24}" type="presParOf" srcId="{DAB3677A-F60F-4F0B-8E5C-D1F6484CC5C0}" destId="{B1D8B622-05AA-499F-959A-DBF087F87669}" srcOrd="0" destOrd="0" presId="urn:microsoft.com/office/officeart/2005/8/layout/radial5"/>
    <dgm:cxn modelId="{7018BFD9-5846-48A2-8490-D14B02D8B5DC}" type="presParOf" srcId="{B658335D-179F-4C1A-BA61-8F6ECEA96007}" destId="{D3B52D24-8E81-40A5-B0C2-F33D1A4EEDF4}" srcOrd="8" destOrd="0" presId="urn:microsoft.com/office/officeart/2005/8/layout/radial5"/>
    <dgm:cxn modelId="{24D76582-35D9-4F31-AE2C-D248F4F576B3}" type="presParOf" srcId="{B658335D-179F-4C1A-BA61-8F6ECEA96007}" destId="{3AF13F3F-7DFE-46EF-BD70-C2C7BFBC4986}" srcOrd="9" destOrd="0" presId="urn:microsoft.com/office/officeart/2005/8/layout/radial5"/>
    <dgm:cxn modelId="{35639D2E-E108-41E7-BF47-EF38E1B281EB}" type="presParOf" srcId="{3AF13F3F-7DFE-46EF-BD70-C2C7BFBC4986}" destId="{323FEF16-C5EA-44E8-B989-E4D36CB180AE}" srcOrd="0" destOrd="0" presId="urn:microsoft.com/office/officeart/2005/8/layout/radial5"/>
    <dgm:cxn modelId="{8569EA1C-A842-4CC3-891B-4C70AF9BB971}" type="presParOf" srcId="{B658335D-179F-4C1A-BA61-8F6ECEA96007}" destId="{08A1FCB7-B1F7-48D6-8E4F-89CE6793E40B}" srcOrd="10" destOrd="0" presId="urn:microsoft.com/office/officeart/2005/8/layout/radial5"/>
    <dgm:cxn modelId="{3DAF9987-6C06-4EA2-990F-1703C4C198EF}" type="presParOf" srcId="{B658335D-179F-4C1A-BA61-8F6ECEA96007}" destId="{B20F76C4-305B-487D-B55F-BA6F805429F1}" srcOrd="11" destOrd="0" presId="urn:microsoft.com/office/officeart/2005/8/layout/radial5"/>
    <dgm:cxn modelId="{4561F34F-02DC-4625-AD50-FACFED55C259}" type="presParOf" srcId="{B20F76C4-305B-487D-B55F-BA6F805429F1}" destId="{7481463D-AD77-4E50-ADD0-27A05E64521B}" srcOrd="0" destOrd="0" presId="urn:microsoft.com/office/officeart/2005/8/layout/radial5"/>
    <dgm:cxn modelId="{0688EA7B-8EFE-4545-89D3-4D9847C557EA}" type="presParOf" srcId="{B658335D-179F-4C1A-BA61-8F6ECEA96007}" destId="{4296ACD9-F9D3-48F0-B8AF-E6C7FB4F4D73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42DF7D7-3832-4DA1-85FC-585CEB22514B}" type="doc">
      <dgm:prSet loTypeId="urn:microsoft.com/office/officeart/2005/8/layout/chevron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73A02611-0F28-4768-A715-8E3CE0C60BE7}">
      <dgm:prSet phldrT="[Текст]" phldr="1"/>
      <dgm:spPr/>
      <dgm:t>
        <a:bodyPr/>
        <a:lstStyle/>
        <a:p>
          <a:endParaRPr lang="ru-RU"/>
        </a:p>
      </dgm:t>
    </dgm:pt>
    <dgm:pt modelId="{E7C9C69B-83F5-4715-A193-8A48D49E02C6}" type="parTrans" cxnId="{6E294CCE-7FCE-4F26-9CEB-C0FCB24010C1}">
      <dgm:prSet/>
      <dgm:spPr/>
      <dgm:t>
        <a:bodyPr/>
        <a:lstStyle/>
        <a:p>
          <a:endParaRPr lang="ru-RU"/>
        </a:p>
      </dgm:t>
    </dgm:pt>
    <dgm:pt modelId="{1F6015FB-B835-473D-A9F9-EB28D3208E64}" type="sibTrans" cxnId="{6E294CCE-7FCE-4F26-9CEB-C0FCB24010C1}">
      <dgm:prSet/>
      <dgm:spPr/>
      <dgm:t>
        <a:bodyPr/>
        <a:lstStyle/>
        <a:p>
          <a:endParaRPr lang="ru-RU"/>
        </a:p>
      </dgm:t>
    </dgm:pt>
    <dgm:pt modelId="{A3ABA8FD-5CAB-423E-A199-63102B0A03DF}">
      <dgm:prSet phldrT="[Текст]"/>
      <dgm:spPr/>
      <dgm:t>
        <a:bodyPr/>
        <a:lstStyle/>
        <a:p>
          <a:r>
            <a:rPr lang="uk-UA" dirty="0" smtClean="0">
              <a:solidFill>
                <a:srgbClr val="3333CC"/>
              </a:solidFill>
              <a:hlinkClick xmlns:r="http://schemas.openxmlformats.org/officeDocument/2006/relationships" r:id="rId1" action="ppaction://hlinksldjump"/>
            </a:rPr>
            <a:t>Участь у міжнародному форумі </a:t>
          </a:r>
          <a:r>
            <a:rPr lang="uk-UA" dirty="0" err="1" smtClean="0">
              <a:solidFill>
                <a:srgbClr val="3333CC"/>
              </a:solidFill>
              <a:hlinkClick xmlns:r="http://schemas.openxmlformats.org/officeDocument/2006/relationships" r:id="rId1" action="ppaction://hlinksldjump"/>
            </a:rPr>
            <a:t>”Нові</a:t>
          </a:r>
          <a:r>
            <a:rPr lang="uk-UA" dirty="0" smtClean="0">
              <a:solidFill>
                <a:srgbClr val="3333CC"/>
              </a:solidFill>
              <a:hlinkClick xmlns:r="http://schemas.openxmlformats.org/officeDocument/2006/relationships" r:id="rId1" action="ppaction://hlinksldjump"/>
            </a:rPr>
            <a:t> горизонти ІКТ в </a:t>
          </a:r>
          <a:r>
            <a:rPr lang="uk-UA" dirty="0" err="1" smtClean="0">
              <a:solidFill>
                <a:srgbClr val="3333CC"/>
              </a:solidFill>
              <a:hlinkClick xmlns:r="http://schemas.openxmlformats.org/officeDocument/2006/relationships" r:id="rId1" action="ppaction://hlinksldjump"/>
            </a:rPr>
            <a:t>освіті”</a:t>
          </a:r>
          <a:endParaRPr lang="ru-RU" dirty="0"/>
        </a:p>
      </dgm:t>
    </dgm:pt>
    <dgm:pt modelId="{F4282D50-3816-4B96-8DA9-222AE10EB3EC}" type="parTrans" cxnId="{BCF3E6B9-64A2-4D42-A482-6512E286EAEE}">
      <dgm:prSet/>
      <dgm:spPr/>
      <dgm:t>
        <a:bodyPr/>
        <a:lstStyle/>
        <a:p>
          <a:endParaRPr lang="ru-RU"/>
        </a:p>
      </dgm:t>
    </dgm:pt>
    <dgm:pt modelId="{608A47D0-21B4-4265-8F0B-58E2113D9CE9}" type="sibTrans" cxnId="{BCF3E6B9-64A2-4D42-A482-6512E286EAEE}">
      <dgm:prSet/>
      <dgm:spPr/>
      <dgm:t>
        <a:bodyPr/>
        <a:lstStyle/>
        <a:p>
          <a:endParaRPr lang="ru-RU"/>
        </a:p>
      </dgm:t>
    </dgm:pt>
    <dgm:pt modelId="{60606C3F-6437-43F8-8E61-22779994CC56}">
      <dgm:prSet phldrT="[Текст]" phldr="1"/>
      <dgm:spPr/>
      <dgm:t>
        <a:bodyPr/>
        <a:lstStyle/>
        <a:p>
          <a:endParaRPr lang="ru-RU"/>
        </a:p>
      </dgm:t>
    </dgm:pt>
    <dgm:pt modelId="{0F6887EC-BF01-4636-8C90-AC372724CE2A}" type="parTrans" cxnId="{52BFE91D-C827-475C-BB87-3B24CDC6B90B}">
      <dgm:prSet/>
      <dgm:spPr/>
      <dgm:t>
        <a:bodyPr/>
        <a:lstStyle/>
        <a:p>
          <a:endParaRPr lang="ru-RU"/>
        </a:p>
      </dgm:t>
    </dgm:pt>
    <dgm:pt modelId="{CC3A2640-AA81-4C9A-A590-402D537ACE30}" type="sibTrans" cxnId="{52BFE91D-C827-475C-BB87-3B24CDC6B90B}">
      <dgm:prSet/>
      <dgm:spPr/>
      <dgm:t>
        <a:bodyPr/>
        <a:lstStyle/>
        <a:p>
          <a:endParaRPr lang="ru-RU"/>
        </a:p>
      </dgm:t>
    </dgm:pt>
    <dgm:pt modelId="{AF87D09F-85F8-475A-8D6D-56E26584A2EE}">
      <dgm:prSet phldrT="[Текст]"/>
      <dgm:spPr/>
      <dgm:t>
        <a:bodyPr/>
        <a:lstStyle/>
        <a:p>
          <a:r>
            <a:rPr lang="uk-UA" dirty="0" smtClean="0">
              <a:solidFill>
                <a:srgbClr val="3333CC"/>
              </a:solidFill>
              <a:hlinkClick xmlns:r="http://schemas.openxmlformats.org/officeDocument/2006/relationships" r:id="rId2" action="ppaction://hlinksldjump"/>
            </a:rPr>
            <a:t>Участь у Третьому Міжнародному фестивалі авторської педагогіки</a:t>
          </a:r>
          <a:endParaRPr lang="ru-RU" dirty="0"/>
        </a:p>
      </dgm:t>
    </dgm:pt>
    <dgm:pt modelId="{3F1C48BB-5F0E-4B24-8269-5EF01E97CF96}" type="parTrans" cxnId="{0F6A6424-5739-4109-8AB9-899F84FD6725}">
      <dgm:prSet/>
      <dgm:spPr/>
      <dgm:t>
        <a:bodyPr/>
        <a:lstStyle/>
        <a:p>
          <a:endParaRPr lang="ru-RU"/>
        </a:p>
      </dgm:t>
    </dgm:pt>
    <dgm:pt modelId="{B243676D-E9B4-403B-B9D8-98F0CE00C39C}" type="sibTrans" cxnId="{0F6A6424-5739-4109-8AB9-899F84FD6725}">
      <dgm:prSet/>
      <dgm:spPr/>
      <dgm:t>
        <a:bodyPr/>
        <a:lstStyle/>
        <a:p>
          <a:endParaRPr lang="ru-RU"/>
        </a:p>
      </dgm:t>
    </dgm:pt>
    <dgm:pt modelId="{E98F1672-BD68-45FD-BE10-6AC190023926}">
      <dgm:prSet phldrT="[Текст]" phldr="1"/>
      <dgm:spPr/>
      <dgm:t>
        <a:bodyPr/>
        <a:lstStyle/>
        <a:p>
          <a:endParaRPr lang="ru-RU"/>
        </a:p>
      </dgm:t>
    </dgm:pt>
    <dgm:pt modelId="{E0759FFD-84E1-4866-9D0B-854976FADF42}" type="parTrans" cxnId="{BEA3AE94-734C-4008-B337-FA674D3C1CD8}">
      <dgm:prSet/>
      <dgm:spPr/>
      <dgm:t>
        <a:bodyPr/>
        <a:lstStyle/>
        <a:p>
          <a:endParaRPr lang="ru-RU"/>
        </a:p>
      </dgm:t>
    </dgm:pt>
    <dgm:pt modelId="{85D5A55F-903B-4051-8AB8-24471BAB3B59}" type="sibTrans" cxnId="{BEA3AE94-734C-4008-B337-FA674D3C1CD8}">
      <dgm:prSet/>
      <dgm:spPr/>
      <dgm:t>
        <a:bodyPr/>
        <a:lstStyle/>
        <a:p>
          <a:endParaRPr lang="ru-RU"/>
        </a:p>
      </dgm:t>
    </dgm:pt>
    <dgm:pt modelId="{B75C794C-7082-4E79-BED0-5A03146A01C4}">
      <dgm:prSet phldrT="[Текст]"/>
      <dgm:spPr/>
      <dgm:t>
        <a:bodyPr/>
        <a:lstStyle/>
        <a:p>
          <a:r>
            <a:rPr lang="uk-UA" dirty="0" smtClean="0">
              <a:solidFill>
                <a:srgbClr val="3333CC"/>
              </a:solidFill>
              <a:hlinkClick xmlns:r="http://schemas.openxmlformats.org/officeDocument/2006/relationships" r:id="rId3" action="ppaction://hlinksldjump"/>
            </a:rPr>
            <a:t>Участь у міжнародному </a:t>
          </a:r>
          <a:r>
            <a:rPr lang="uk-UA" dirty="0" err="1" smtClean="0">
              <a:solidFill>
                <a:srgbClr val="3333CC"/>
              </a:solidFill>
              <a:hlinkClick xmlns:r="http://schemas.openxmlformats.org/officeDocument/2006/relationships" r:id="rId3" action="ppaction://hlinksldjump"/>
            </a:rPr>
            <a:t>україно-польському</a:t>
          </a:r>
          <a:r>
            <a:rPr lang="uk-UA" dirty="0" smtClean="0">
              <a:solidFill>
                <a:srgbClr val="3333CC"/>
              </a:solidFill>
              <a:hlinkClick xmlns:r="http://schemas.openxmlformats.org/officeDocument/2006/relationships" r:id="rId3" action="ppaction://hlinksldjump"/>
            </a:rPr>
            <a:t> проекті</a:t>
          </a:r>
          <a:endParaRPr lang="ru-RU" dirty="0"/>
        </a:p>
      </dgm:t>
    </dgm:pt>
    <dgm:pt modelId="{9AC493A5-6E35-4B06-930C-073CC2659B1B}" type="parTrans" cxnId="{6FAEC850-1D0C-41B8-B5A8-44644586862D}">
      <dgm:prSet/>
      <dgm:spPr/>
      <dgm:t>
        <a:bodyPr/>
        <a:lstStyle/>
        <a:p>
          <a:endParaRPr lang="ru-RU"/>
        </a:p>
      </dgm:t>
    </dgm:pt>
    <dgm:pt modelId="{7183CC31-DB84-4828-8E41-0FE9BD2FFA90}" type="sibTrans" cxnId="{6FAEC850-1D0C-41B8-B5A8-44644586862D}">
      <dgm:prSet/>
      <dgm:spPr/>
      <dgm:t>
        <a:bodyPr/>
        <a:lstStyle/>
        <a:p>
          <a:endParaRPr lang="ru-RU"/>
        </a:p>
      </dgm:t>
    </dgm:pt>
    <dgm:pt modelId="{35922CAA-661F-4379-B132-1983D9AC4EF7}">
      <dgm:prSet/>
      <dgm:spPr/>
      <dgm:t>
        <a:bodyPr/>
        <a:lstStyle/>
        <a:p>
          <a:endParaRPr lang="ru-RU"/>
        </a:p>
      </dgm:t>
    </dgm:pt>
    <dgm:pt modelId="{D1833E21-71EA-4797-936B-54422535A90C}" type="parTrans" cxnId="{8845535D-3023-48B4-9791-F7F08FADEF05}">
      <dgm:prSet/>
      <dgm:spPr/>
      <dgm:t>
        <a:bodyPr/>
        <a:lstStyle/>
        <a:p>
          <a:endParaRPr lang="ru-RU"/>
        </a:p>
      </dgm:t>
    </dgm:pt>
    <dgm:pt modelId="{AAD54D7B-2D10-4BD6-A76C-72DDC00CEBBA}" type="sibTrans" cxnId="{8845535D-3023-48B4-9791-F7F08FADEF05}">
      <dgm:prSet/>
      <dgm:spPr/>
      <dgm:t>
        <a:bodyPr/>
        <a:lstStyle/>
        <a:p>
          <a:endParaRPr lang="ru-RU"/>
        </a:p>
      </dgm:t>
    </dgm:pt>
    <dgm:pt modelId="{ACF48FD6-E701-4891-BA25-DBA80A0D5812}">
      <dgm:prSet/>
      <dgm:spPr/>
      <dgm:t>
        <a:bodyPr/>
        <a:lstStyle/>
        <a:p>
          <a:endParaRPr lang="ru-RU"/>
        </a:p>
      </dgm:t>
    </dgm:pt>
    <dgm:pt modelId="{7C9D00C8-160B-4A8D-9B18-B0F843A375A3}" type="parTrans" cxnId="{02343347-BB0F-4370-BF58-47D316807192}">
      <dgm:prSet/>
      <dgm:spPr/>
      <dgm:t>
        <a:bodyPr/>
        <a:lstStyle/>
        <a:p>
          <a:endParaRPr lang="ru-RU"/>
        </a:p>
      </dgm:t>
    </dgm:pt>
    <dgm:pt modelId="{73F39A59-3AE7-4802-970D-C308AD293E90}" type="sibTrans" cxnId="{02343347-BB0F-4370-BF58-47D316807192}">
      <dgm:prSet/>
      <dgm:spPr/>
      <dgm:t>
        <a:bodyPr/>
        <a:lstStyle/>
        <a:p>
          <a:endParaRPr lang="ru-RU"/>
        </a:p>
      </dgm:t>
    </dgm:pt>
    <dgm:pt modelId="{E7A41FD9-3468-47A0-8BDF-75E6E9A85F8E}">
      <dgm:prSet/>
      <dgm:spPr/>
      <dgm:t>
        <a:bodyPr/>
        <a:lstStyle/>
        <a:p>
          <a:endParaRPr lang="ru-RU"/>
        </a:p>
      </dgm:t>
    </dgm:pt>
    <dgm:pt modelId="{0B5A17CC-EE8B-4377-BDA8-E00CFC642DAD}" type="parTrans" cxnId="{7BAABEC3-2D94-444D-880F-C99852180369}">
      <dgm:prSet/>
      <dgm:spPr/>
      <dgm:t>
        <a:bodyPr/>
        <a:lstStyle/>
        <a:p>
          <a:endParaRPr lang="ru-RU"/>
        </a:p>
      </dgm:t>
    </dgm:pt>
    <dgm:pt modelId="{AFFDB824-4641-4DC8-88A9-6B52B768407A}" type="sibTrans" cxnId="{7BAABEC3-2D94-444D-880F-C99852180369}">
      <dgm:prSet/>
      <dgm:spPr/>
      <dgm:t>
        <a:bodyPr/>
        <a:lstStyle/>
        <a:p>
          <a:endParaRPr lang="ru-RU"/>
        </a:p>
      </dgm:t>
    </dgm:pt>
    <dgm:pt modelId="{331334CE-28ED-44E6-B36A-1729A49D2CC5}">
      <dgm:prSet/>
      <dgm:spPr/>
      <dgm:t>
        <a:bodyPr/>
        <a:lstStyle/>
        <a:p>
          <a:endParaRPr lang="ru-RU"/>
        </a:p>
      </dgm:t>
    </dgm:pt>
    <dgm:pt modelId="{0F93DBBC-CACD-42F1-96E1-E7AC0DC1B68C}" type="parTrans" cxnId="{D3989FC0-EBE7-4D7C-BFAB-A96CFCF333A4}">
      <dgm:prSet/>
      <dgm:spPr/>
      <dgm:t>
        <a:bodyPr/>
        <a:lstStyle/>
        <a:p>
          <a:endParaRPr lang="ru-RU"/>
        </a:p>
      </dgm:t>
    </dgm:pt>
    <dgm:pt modelId="{A05E13B0-95B3-44C3-9CD6-BE973500180B}" type="sibTrans" cxnId="{D3989FC0-EBE7-4D7C-BFAB-A96CFCF333A4}">
      <dgm:prSet/>
      <dgm:spPr/>
      <dgm:t>
        <a:bodyPr/>
        <a:lstStyle/>
        <a:p>
          <a:endParaRPr lang="ru-RU"/>
        </a:p>
      </dgm:t>
    </dgm:pt>
    <dgm:pt modelId="{9ECCA704-23FD-4EFE-90BD-E92DB5E01C9A}">
      <dgm:prSet/>
      <dgm:spPr/>
      <dgm:t>
        <a:bodyPr/>
        <a:lstStyle/>
        <a:p>
          <a:endParaRPr lang="ru-RU"/>
        </a:p>
      </dgm:t>
    </dgm:pt>
    <dgm:pt modelId="{7EA42089-C60A-45C3-AEC4-22B55F5196C1}" type="parTrans" cxnId="{F00EA33D-1F68-49C2-9149-1811A3662AEF}">
      <dgm:prSet/>
      <dgm:spPr/>
      <dgm:t>
        <a:bodyPr/>
        <a:lstStyle/>
        <a:p>
          <a:endParaRPr lang="ru-RU"/>
        </a:p>
      </dgm:t>
    </dgm:pt>
    <dgm:pt modelId="{64054256-55B4-4757-85A2-4277FC902DC4}" type="sibTrans" cxnId="{F00EA33D-1F68-49C2-9149-1811A3662AEF}">
      <dgm:prSet/>
      <dgm:spPr/>
      <dgm:t>
        <a:bodyPr/>
        <a:lstStyle/>
        <a:p>
          <a:endParaRPr lang="ru-RU"/>
        </a:p>
      </dgm:t>
    </dgm:pt>
    <dgm:pt modelId="{A8F4EFE1-2462-48CE-9422-4E67B6E17BD9}">
      <dgm:prSet/>
      <dgm:spPr/>
      <dgm:t>
        <a:bodyPr/>
        <a:lstStyle/>
        <a:p>
          <a:endParaRPr lang="ru-RU"/>
        </a:p>
      </dgm:t>
    </dgm:pt>
    <dgm:pt modelId="{0199CD4E-8117-4029-B637-3CEFEBCAB97C}" type="parTrans" cxnId="{7AA7DF67-D814-49E7-B7A8-2CE7C39F184A}">
      <dgm:prSet/>
      <dgm:spPr/>
      <dgm:t>
        <a:bodyPr/>
        <a:lstStyle/>
        <a:p>
          <a:endParaRPr lang="ru-RU"/>
        </a:p>
      </dgm:t>
    </dgm:pt>
    <dgm:pt modelId="{F6ECA549-0B2A-4A28-A795-4425A61FB046}" type="sibTrans" cxnId="{7AA7DF67-D814-49E7-B7A8-2CE7C39F184A}">
      <dgm:prSet/>
      <dgm:spPr/>
      <dgm:t>
        <a:bodyPr/>
        <a:lstStyle/>
        <a:p>
          <a:endParaRPr lang="ru-RU"/>
        </a:p>
      </dgm:t>
    </dgm:pt>
    <dgm:pt modelId="{119950C2-FD4D-4212-A1CA-A42D43AD2A81}">
      <dgm:prSet/>
      <dgm:spPr/>
      <dgm:t>
        <a:bodyPr/>
        <a:lstStyle/>
        <a:p>
          <a:r>
            <a:rPr lang="uk-UA" dirty="0" smtClean="0">
              <a:solidFill>
                <a:srgbClr val="3333CC"/>
              </a:solidFill>
              <a:hlinkClick xmlns:r="http://schemas.openxmlformats.org/officeDocument/2006/relationships" r:id="rId4" action="ppaction://hlinksldjump"/>
            </a:rPr>
            <a:t>Участь в </a:t>
          </a:r>
          <a:r>
            <a:rPr lang="uk-UA" dirty="0" err="1" smtClean="0">
              <a:solidFill>
                <a:srgbClr val="3333CC"/>
              </a:solidFill>
              <a:hlinkClick xmlns:r="http://schemas.openxmlformats.org/officeDocument/2006/relationships" r:id="rId4" action="ppaction://hlinksldjump"/>
            </a:rPr>
            <a:t>інтернет-семінарах</a:t>
          </a:r>
          <a:endParaRPr lang="ru-RU" dirty="0"/>
        </a:p>
      </dgm:t>
    </dgm:pt>
    <dgm:pt modelId="{A47F255C-4867-40CA-AEA8-C8A5C8AF7392}" type="parTrans" cxnId="{291B4889-EDC8-425C-B842-85276008BDBD}">
      <dgm:prSet/>
      <dgm:spPr/>
      <dgm:t>
        <a:bodyPr/>
        <a:lstStyle/>
        <a:p>
          <a:endParaRPr lang="ru-RU"/>
        </a:p>
      </dgm:t>
    </dgm:pt>
    <dgm:pt modelId="{50411AF3-8DF7-4EDE-876C-6521EBEBEFF0}" type="sibTrans" cxnId="{291B4889-EDC8-425C-B842-85276008BDBD}">
      <dgm:prSet/>
      <dgm:spPr/>
      <dgm:t>
        <a:bodyPr/>
        <a:lstStyle/>
        <a:p>
          <a:endParaRPr lang="ru-RU"/>
        </a:p>
      </dgm:t>
    </dgm:pt>
    <dgm:pt modelId="{3DA87321-970B-4488-9428-1C3C2B8D1AFD}">
      <dgm:prSet/>
      <dgm:spPr/>
      <dgm:t>
        <a:bodyPr/>
        <a:lstStyle/>
        <a:p>
          <a:r>
            <a:rPr lang="uk-UA" dirty="0" smtClean="0">
              <a:solidFill>
                <a:srgbClr val="3333CC"/>
              </a:solidFill>
              <a:hlinkClick xmlns:r="http://schemas.openxmlformats.org/officeDocument/2006/relationships" r:id="rId5" action="ppaction://hlinksldjump"/>
            </a:rPr>
            <a:t>Обговорення стандартів освіти  (зустріч з міністром освіти)</a:t>
          </a:r>
          <a:endParaRPr lang="ru-RU" dirty="0"/>
        </a:p>
      </dgm:t>
    </dgm:pt>
    <dgm:pt modelId="{A8FD6D74-401E-4BB9-8869-1E2E6FC9993E}" type="parTrans" cxnId="{49D1D30C-17B7-4A9C-B95A-6D39584460E7}">
      <dgm:prSet/>
      <dgm:spPr/>
      <dgm:t>
        <a:bodyPr/>
        <a:lstStyle/>
        <a:p>
          <a:endParaRPr lang="ru-RU"/>
        </a:p>
      </dgm:t>
    </dgm:pt>
    <dgm:pt modelId="{71C3CA32-E12D-4A49-B319-96C80AC21883}" type="sibTrans" cxnId="{49D1D30C-17B7-4A9C-B95A-6D39584460E7}">
      <dgm:prSet/>
      <dgm:spPr/>
      <dgm:t>
        <a:bodyPr/>
        <a:lstStyle/>
        <a:p>
          <a:endParaRPr lang="ru-RU"/>
        </a:p>
      </dgm:t>
    </dgm:pt>
    <dgm:pt modelId="{8056CF08-F1B8-4E5C-96CE-CF1926F67C49}">
      <dgm:prSet/>
      <dgm:spPr/>
      <dgm:t>
        <a:bodyPr/>
        <a:lstStyle/>
        <a:p>
          <a:r>
            <a:rPr lang="uk-UA" dirty="0" smtClean="0">
              <a:solidFill>
                <a:srgbClr val="3333CC"/>
              </a:solidFill>
              <a:hlinkClick xmlns:r="http://schemas.openxmlformats.org/officeDocument/2006/relationships" r:id="rId6" action="ppaction://hlinksldjump"/>
            </a:rPr>
            <a:t>В ногу з часом</a:t>
          </a:r>
          <a:endParaRPr lang="ru-RU" dirty="0"/>
        </a:p>
      </dgm:t>
    </dgm:pt>
    <dgm:pt modelId="{74A534BD-45B9-429F-8537-025DE6C48FF4}" type="parTrans" cxnId="{08CBC739-918F-4F95-A749-D47CDA83F510}">
      <dgm:prSet/>
      <dgm:spPr/>
      <dgm:t>
        <a:bodyPr/>
        <a:lstStyle/>
        <a:p>
          <a:endParaRPr lang="ru-RU"/>
        </a:p>
      </dgm:t>
    </dgm:pt>
    <dgm:pt modelId="{1D78F0DD-9940-489B-A5EF-0CEC85254571}" type="sibTrans" cxnId="{08CBC739-918F-4F95-A749-D47CDA83F510}">
      <dgm:prSet/>
      <dgm:spPr/>
      <dgm:t>
        <a:bodyPr/>
        <a:lstStyle/>
        <a:p>
          <a:endParaRPr lang="ru-RU"/>
        </a:p>
      </dgm:t>
    </dgm:pt>
    <dgm:pt modelId="{6B4E3F7D-CA6D-43CA-A899-2B063B10B859}">
      <dgm:prSet/>
      <dgm:spPr/>
      <dgm:t>
        <a:bodyPr/>
        <a:lstStyle/>
        <a:p>
          <a:r>
            <a:rPr lang="uk-UA" dirty="0" smtClean="0">
              <a:solidFill>
                <a:srgbClr val="3333CC"/>
              </a:solidFill>
              <a:hlinkClick xmlns:r="http://schemas.openxmlformats.org/officeDocument/2006/relationships" r:id="rId7" action="ppaction://hlinksldjump"/>
            </a:rPr>
            <a:t>Рецензування підручників</a:t>
          </a:r>
          <a:endParaRPr lang="ru-RU" dirty="0"/>
        </a:p>
      </dgm:t>
    </dgm:pt>
    <dgm:pt modelId="{DD4504C4-8E20-47EB-9EC6-F2057F166BE5}" type="parTrans" cxnId="{1F42BDE8-C036-4861-8D7E-90BAF5CAEF05}">
      <dgm:prSet/>
      <dgm:spPr/>
      <dgm:t>
        <a:bodyPr/>
        <a:lstStyle/>
        <a:p>
          <a:endParaRPr lang="ru-RU"/>
        </a:p>
      </dgm:t>
    </dgm:pt>
    <dgm:pt modelId="{B755BE57-B36A-4593-AC3D-67E36EC4E08F}" type="sibTrans" cxnId="{1F42BDE8-C036-4861-8D7E-90BAF5CAEF05}">
      <dgm:prSet/>
      <dgm:spPr/>
      <dgm:t>
        <a:bodyPr/>
        <a:lstStyle/>
        <a:p>
          <a:endParaRPr lang="ru-RU"/>
        </a:p>
      </dgm:t>
    </dgm:pt>
    <dgm:pt modelId="{736B4E4D-E3F9-4812-9717-AB343B375997}">
      <dgm:prSet/>
      <dgm:spPr/>
      <dgm:t>
        <a:bodyPr/>
        <a:lstStyle/>
        <a:p>
          <a:r>
            <a:rPr lang="uk-UA" dirty="0" smtClean="0">
              <a:solidFill>
                <a:srgbClr val="3333CC"/>
              </a:solidFill>
              <a:hlinkClick xmlns:r="http://schemas.openxmlformats.org/officeDocument/2006/relationships" r:id="rId8" action="ppaction://hlinksldjump"/>
            </a:rPr>
            <a:t>Наставництво</a:t>
          </a:r>
          <a:endParaRPr lang="ru-RU" dirty="0"/>
        </a:p>
      </dgm:t>
    </dgm:pt>
    <dgm:pt modelId="{B17C8127-7F33-4EB3-9552-93452563AD39}" type="parTrans" cxnId="{ACB1C9CB-B91F-4B61-8AAF-6A684C4D1768}">
      <dgm:prSet/>
      <dgm:spPr/>
      <dgm:t>
        <a:bodyPr/>
        <a:lstStyle/>
        <a:p>
          <a:endParaRPr lang="ru-RU"/>
        </a:p>
      </dgm:t>
    </dgm:pt>
    <dgm:pt modelId="{C35E31C6-E04C-43B1-88CD-E7F47BF621F4}" type="sibTrans" cxnId="{ACB1C9CB-B91F-4B61-8AAF-6A684C4D1768}">
      <dgm:prSet/>
      <dgm:spPr/>
      <dgm:t>
        <a:bodyPr/>
        <a:lstStyle/>
        <a:p>
          <a:endParaRPr lang="ru-RU"/>
        </a:p>
      </dgm:t>
    </dgm:pt>
    <dgm:pt modelId="{B5D9F0AF-717A-4CC3-9E5E-18A1CF3442FF}">
      <dgm:prSet/>
      <dgm:spPr/>
      <dgm:t>
        <a:bodyPr/>
        <a:lstStyle/>
        <a:p>
          <a:r>
            <a:rPr lang="uk-UA" dirty="0" smtClean="0">
              <a:solidFill>
                <a:srgbClr val="3333CC"/>
              </a:solidFill>
              <a:hlinkClick xmlns:r="http://schemas.openxmlformats.org/officeDocument/2006/relationships" r:id="rId9" action="ppaction://hlinksldjump"/>
            </a:rPr>
            <a:t>Публікації</a:t>
          </a:r>
          <a:endParaRPr lang="ru-RU" dirty="0"/>
        </a:p>
      </dgm:t>
    </dgm:pt>
    <dgm:pt modelId="{AE36998D-80B7-49E9-BBB0-7C3E4327AC2A}" type="parTrans" cxnId="{5EECD684-468B-48A0-9E1C-2B6523F7D85F}">
      <dgm:prSet/>
      <dgm:spPr/>
      <dgm:t>
        <a:bodyPr/>
        <a:lstStyle/>
        <a:p>
          <a:endParaRPr lang="ru-RU"/>
        </a:p>
      </dgm:t>
    </dgm:pt>
    <dgm:pt modelId="{3C932843-7FE0-4B43-8A64-D2744F0FE27B}" type="sibTrans" cxnId="{5EECD684-468B-48A0-9E1C-2B6523F7D85F}">
      <dgm:prSet/>
      <dgm:spPr/>
      <dgm:t>
        <a:bodyPr/>
        <a:lstStyle/>
        <a:p>
          <a:endParaRPr lang="ru-RU"/>
        </a:p>
      </dgm:t>
    </dgm:pt>
    <dgm:pt modelId="{172FDDB5-4D24-449F-9A83-13C5B9629D90}">
      <dgm:prSet/>
      <dgm:spPr/>
      <dgm:t>
        <a:bodyPr/>
        <a:lstStyle/>
        <a:p>
          <a:endParaRPr lang="ru-RU"/>
        </a:p>
      </dgm:t>
    </dgm:pt>
    <dgm:pt modelId="{61DD4BB8-410A-4993-8F06-23E82DCB727B}" type="parTrans" cxnId="{0A659A79-82D0-4468-97C6-C27A1D64599A}">
      <dgm:prSet/>
      <dgm:spPr/>
      <dgm:t>
        <a:bodyPr/>
        <a:lstStyle/>
        <a:p>
          <a:endParaRPr lang="ru-RU"/>
        </a:p>
      </dgm:t>
    </dgm:pt>
    <dgm:pt modelId="{283ED085-1D15-4DFC-B334-09345E67BF39}" type="sibTrans" cxnId="{0A659A79-82D0-4468-97C6-C27A1D64599A}">
      <dgm:prSet/>
      <dgm:spPr/>
      <dgm:t>
        <a:bodyPr/>
        <a:lstStyle/>
        <a:p>
          <a:endParaRPr lang="ru-RU"/>
        </a:p>
      </dgm:t>
    </dgm:pt>
    <dgm:pt modelId="{9A451F4F-DD79-442D-B108-21958D9FAFB0}">
      <dgm:prSet/>
      <dgm:spPr/>
      <dgm:t>
        <a:bodyPr/>
        <a:lstStyle/>
        <a:p>
          <a:endParaRPr lang="ru-RU"/>
        </a:p>
      </dgm:t>
    </dgm:pt>
    <dgm:pt modelId="{9310F794-9367-4866-81F9-02D92DBE4A56}" type="parTrans" cxnId="{2C6F2025-889E-4E93-8514-3B63BE9B6B3D}">
      <dgm:prSet/>
      <dgm:spPr/>
      <dgm:t>
        <a:bodyPr/>
        <a:lstStyle/>
        <a:p>
          <a:endParaRPr lang="ru-RU"/>
        </a:p>
      </dgm:t>
    </dgm:pt>
    <dgm:pt modelId="{69C0B89B-7EE8-4368-90D8-DB0450C3F8E3}" type="sibTrans" cxnId="{2C6F2025-889E-4E93-8514-3B63BE9B6B3D}">
      <dgm:prSet/>
      <dgm:spPr/>
      <dgm:t>
        <a:bodyPr/>
        <a:lstStyle/>
        <a:p>
          <a:endParaRPr lang="ru-RU"/>
        </a:p>
      </dgm:t>
    </dgm:pt>
    <dgm:pt modelId="{36E97405-E048-40A6-BC4B-D28F4413E199}">
      <dgm:prSet/>
      <dgm:spPr/>
      <dgm:t>
        <a:bodyPr/>
        <a:lstStyle/>
        <a:p>
          <a:r>
            <a:rPr lang="uk-UA" dirty="0" smtClean="0">
              <a:solidFill>
                <a:srgbClr val="3333CC"/>
              </a:solidFill>
              <a:hlinkClick xmlns:r="http://schemas.openxmlformats.org/officeDocument/2006/relationships" r:id="rId10" action="ppaction://hlinksldjump"/>
            </a:rPr>
            <a:t>Виступи на районних та обласних серпневих конференціях</a:t>
          </a:r>
          <a:endParaRPr lang="ru-RU" dirty="0"/>
        </a:p>
      </dgm:t>
    </dgm:pt>
    <dgm:pt modelId="{0E1BA550-8BE8-4C77-83BF-596BB3D15017}" type="parTrans" cxnId="{BBB60AAA-2D0B-4B52-A2BB-2A7EB995428D}">
      <dgm:prSet/>
      <dgm:spPr/>
      <dgm:t>
        <a:bodyPr/>
        <a:lstStyle/>
        <a:p>
          <a:endParaRPr lang="ru-RU"/>
        </a:p>
      </dgm:t>
    </dgm:pt>
    <dgm:pt modelId="{F2379A75-0814-4D84-9861-BFD855A2F05F}" type="sibTrans" cxnId="{BBB60AAA-2D0B-4B52-A2BB-2A7EB995428D}">
      <dgm:prSet/>
      <dgm:spPr/>
      <dgm:t>
        <a:bodyPr/>
        <a:lstStyle/>
        <a:p>
          <a:endParaRPr lang="ru-RU"/>
        </a:p>
      </dgm:t>
    </dgm:pt>
    <dgm:pt modelId="{4BEBA379-936E-4E72-A34C-1A534B327B6F}">
      <dgm:prSet/>
      <dgm:spPr/>
      <dgm:t>
        <a:bodyPr/>
        <a:lstStyle/>
        <a:p>
          <a:r>
            <a:rPr lang="uk-UA" dirty="0" smtClean="0">
              <a:solidFill>
                <a:srgbClr val="3333CC"/>
              </a:solidFill>
              <a:hlinkClick xmlns:r="http://schemas.openxmlformats.org/officeDocument/2006/relationships" r:id="rId11" action="ppaction://hlinksldjump"/>
            </a:rPr>
            <a:t>Участь у засіданнях шкільного та районного </a:t>
          </a:r>
          <a:r>
            <a:rPr lang="uk-UA" dirty="0" err="1" smtClean="0">
              <a:solidFill>
                <a:srgbClr val="3333CC"/>
              </a:solidFill>
              <a:hlinkClick xmlns:r="http://schemas.openxmlformats.org/officeDocument/2006/relationships" r:id="rId11" action="ppaction://hlinksldjump"/>
            </a:rPr>
            <a:t>МО</a:t>
          </a:r>
          <a:r>
            <a:rPr lang="uk-UA" dirty="0" smtClean="0">
              <a:solidFill>
                <a:srgbClr val="3333CC"/>
              </a:solidFill>
              <a:hlinkClick xmlns:r="http://schemas.openxmlformats.org/officeDocument/2006/relationships" r:id="rId11" action="ppaction://hlinksldjump"/>
            </a:rPr>
            <a:t> вчителів математики</a:t>
          </a:r>
          <a:endParaRPr lang="ru-RU" dirty="0">
            <a:solidFill>
              <a:srgbClr val="3333CC"/>
            </a:solidFill>
          </a:endParaRPr>
        </a:p>
      </dgm:t>
    </dgm:pt>
    <dgm:pt modelId="{15ADE3FF-F2DC-4503-994D-6622E4B03CE6}" type="parTrans" cxnId="{624D7ACF-D76D-4FB3-97E0-800D62DF1EFC}">
      <dgm:prSet/>
      <dgm:spPr/>
      <dgm:t>
        <a:bodyPr/>
        <a:lstStyle/>
        <a:p>
          <a:endParaRPr lang="ru-RU"/>
        </a:p>
      </dgm:t>
    </dgm:pt>
    <dgm:pt modelId="{2A6C56E6-9F2E-4290-9856-9B7574FC2B4D}" type="sibTrans" cxnId="{624D7ACF-D76D-4FB3-97E0-800D62DF1EFC}">
      <dgm:prSet/>
      <dgm:spPr/>
      <dgm:t>
        <a:bodyPr/>
        <a:lstStyle/>
        <a:p>
          <a:endParaRPr lang="ru-RU"/>
        </a:p>
      </dgm:t>
    </dgm:pt>
    <dgm:pt modelId="{420A4684-C829-40B5-8221-24D20301E1D2}">
      <dgm:prSet/>
      <dgm:spPr/>
      <dgm:t>
        <a:bodyPr/>
        <a:lstStyle/>
        <a:p>
          <a:endParaRPr lang="ru-RU"/>
        </a:p>
      </dgm:t>
    </dgm:pt>
    <dgm:pt modelId="{2AB443A7-E569-430A-A0FF-16D7F056A58A}" type="parTrans" cxnId="{4D69FF8C-FDF5-4763-B99E-D32CE6A491E9}">
      <dgm:prSet/>
      <dgm:spPr/>
      <dgm:t>
        <a:bodyPr/>
        <a:lstStyle/>
        <a:p>
          <a:endParaRPr lang="ru-RU"/>
        </a:p>
      </dgm:t>
    </dgm:pt>
    <dgm:pt modelId="{AB896DA9-26CD-4B7B-A0F4-1A2449FD3810}" type="sibTrans" cxnId="{4D69FF8C-FDF5-4763-B99E-D32CE6A491E9}">
      <dgm:prSet/>
      <dgm:spPr/>
      <dgm:t>
        <a:bodyPr/>
        <a:lstStyle/>
        <a:p>
          <a:endParaRPr lang="ru-RU"/>
        </a:p>
      </dgm:t>
    </dgm:pt>
    <dgm:pt modelId="{53226AEC-3A9D-45D0-BE3E-2FE7031012C7}">
      <dgm:prSet/>
      <dgm:spPr/>
      <dgm:t>
        <a:bodyPr/>
        <a:lstStyle/>
        <a:p>
          <a:endParaRPr lang="ru-RU"/>
        </a:p>
      </dgm:t>
    </dgm:pt>
    <dgm:pt modelId="{87E721AA-BB52-482F-A6DD-2DBF1C0427EF}" type="parTrans" cxnId="{32DEF7CF-F182-4198-A466-139B254259C9}">
      <dgm:prSet/>
      <dgm:spPr/>
      <dgm:t>
        <a:bodyPr/>
        <a:lstStyle/>
        <a:p>
          <a:endParaRPr lang="ru-RU"/>
        </a:p>
      </dgm:t>
    </dgm:pt>
    <dgm:pt modelId="{F9F27909-B6EC-48C1-9CE6-4E2904A17C48}" type="sibTrans" cxnId="{32DEF7CF-F182-4198-A466-139B254259C9}">
      <dgm:prSet/>
      <dgm:spPr/>
      <dgm:t>
        <a:bodyPr/>
        <a:lstStyle/>
        <a:p>
          <a:endParaRPr lang="ru-RU"/>
        </a:p>
      </dgm:t>
    </dgm:pt>
    <dgm:pt modelId="{C8CC1E54-BF10-4A0C-8F4B-8CAD43CABF68}">
      <dgm:prSet/>
      <dgm:spPr/>
      <dgm:t>
        <a:bodyPr/>
        <a:lstStyle/>
        <a:p>
          <a:r>
            <a:rPr lang="uk-UA" dirty="0" smtClean="0">
              <a:solidFill>
                <a:srgbClr val="3333CC"/>
              </a:solidFill>
              <a:hlinkClick xmlns:r="http://schemas.openxmlformats.org/officeDocument/2006/relationships" r:id="rId12" action="ppaction://hlinksldjump"/>
            </a:rPr>
            <a:t>Член журі районних олімпіад і конкурсів</a:t>
          </a:r>
          <a:endParaRPr lang="ru-RU" dirty="0"/>
        </a:p>
      </dgm:t>
    </dgm:pt>
    <dgm:pt modelId="{1D1B20FE-2FCB-4961-A829-33F5678090E1}" type="parTrans" cxnId="{BF2D558B-DCD1-4C99-808B-769D363A17FE}">
      <dgm:prSet/>
      <dgm:spPr/>
      <dgm:t>
        <a:bodyPr/>
        <a:lstStyle/>
        <a:p>
          <a:endParaRPr lang="ru-RU"/>
        </a:p>
      </dgm:t>
    </dgm:pt>
    <dgm:pt modelId="{99EE1089-0D05-487E-9258-8825602198BF}" type="sibTrans" cxnId="{BF2D558B-DCD1-4C99-808B-769D363A17FE}">
      <dgm:prSet/>
      <dgm:spPr/>
      <dgm:t>
        <a:bodyPr/>
        <a:lstStyle/>
        <a:p>
          <a:endParaRPr lang="ru-RU"/>
        </a:p>
      </dgm:t>
    </dgm:pt>
    <dgm:pt modelId="{C7F7453E-82C5-457E-857A-158CBD93569F}">
      <dgm:prSet/>
      <dgm:spPr/>
      <dgm:t>
        <a:bodyPr/>
        <a:lstStyle/>
        <a:p>
          <a:pPr rtl="0"/>
          <a:r>
            <a:rPr lang="uk-UA" dirty="0" smtClean="0">
              <a:solidFill>
                <a:srgbClr val="3333CC"/>
              </a:solidFill>
              <a:hlinkClick xmlns:r="http://schemas.openxmlformats.org/officeDocument/2006/relationships" r:id="rId13" action="ppaction://hlinksldjump"/>
            </a:rPr>
            <a:t>Мій кабінет – моя гордість</a:t>
          </a:r>
          <a:endParaRPr lang="ru-RU" dirty="0">
            <a:solidFill>
              <a:srgbClr val="3333CC"/>
            </a:solidFill>
          </a:endParaRPr>
        </a:p>
      </dgm:t>
    </dgm:pt>
    <dgm:pt modelId="{6F36C675-85E8-4E69-B561-4C757BA9C5DB}" type="parTrans" cxnId="{6FA903B8-7491-4FD4-BBA8-52266525B580}">
      <dgm:prSet/>
      <dgm:spPr/>
      <dgm:t>
        <a:bodyPr/>
        <a:lstStyle/>
        <a:p>
          <a:endParaRPr lang="ru-RU"/>
        </a:p>
      </dgm:t>
    </dgm:pt>
    <dgm:pt modelId="{867ADDBF-EDA1-4C95-9249-26FF0356CB23}" type="sibTrans" cxnId="{6FA903B8-7491-4FD4-BBA8-52266525B580}">
      <dgm:prSet/>
      <dgm:spPr/>
      <dgm:t>
        <a:bodyPr/>
        <a:lstStyle/>
        <a:p>
          <a:endParaRPr lang="ru-RU"/>
        </a:p>
      </dgm:t>
    </dgm:pt>
    <dgm:pt modelId="{635B7DCA-AFB5-4B7D-8294-6321134C5B7A}">
      <dgm:prSet/>
      <dgm:spPr/>
      <dgm:t>
        <a:bodyPr/>
        <a:lstStyle/>
        <a:p>
          <a:endParaRPr lang="ru-RU"/>
        </a:p>
      </dgm:t>
    </dgm:pt>
    <dgm:pt modelId="{2639C82F-1E0D-4553-A526-0C1952927AAC}" type="parTrans" cxnId="{AAA14A3B-C0A7-4CF4-86A3-BCD54378E8A4}">
      <dgm:prSet/>
      <dgm:spPr/>
      <dgm:t>
        <a:bodyPr/>
        <a:lstStyle/>
        <a:p>
          <a:endParaRPr lang="ru-RU"/>
        </a:p>
      </dgm:t>
    </dgm:pt>
    <dgm:pt modelId="{025C10A7-6297-4A2F-BEDD-BF279BB43955}" type="sibTrans" cxnId="{AAA14A3B-C0A7-4CF4-86A3-BCD54378E8A4}">
      <dgm:prSet/>
      <dgm:spPr/>
      <dgm:t>
        <a:bodyPr/>
        <a:lstStyle/>
        <a:p>
          <a:endParaRPr lang="ru-RU"/>
        </a:p>
      </dgm:t>
    </dgm:pt>
    <dgm:pt modelId="{29E6CA89-2A2D-4B58-8F0D-EE6B1BD25FC7}">
      <dgm:prSet/>
      <dgm:spPr/>
      <dgm:t>
        <a:bodyPr/>
        <a:lstStyle/>
        <a:p>
          <a:pPr rtl="0"/>
          <a:r>
            <a:rPr lang="uk-UA" dirty="0" smtClean="0">
              <a:solidFill>
                <a:srgbClr val="3333CC"/>
              </a:solidFill>
              <a:hlinkClick xmlns:r="http://schemas.openxmlformats.org/officeDocument/2006/relationships" r:id="rId14" action="ppaction://hlinksldjump"/>
            </a:rPr>
            <a:t>Апробація та використання ППЗ</a:t>
          </a:r>
          <a:r>
            <a:rPr kumimoji="0" lang="uk-UA" b="0" i="0" u="none" strike="noStrike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  <a:hlinkClick xmlns:r="http://schemas.openxmlformats.org/officeDocument/2006/relationships" r:id="rId14" action="ppaction://hlinksldjump"/>
            </a:rPr>
            <a:t> </a:t>
          </a:r>
          <a:endParaRPr lang="ru-RU" dirty="0"/>
        </a:p>
      </dgm:t>
    </dgm:pt>
    <dgm:pt modelId="{830D2558-DC8A-4481-85AE-6BF6FB8CDB31}" type="parTrans" cxnId="{D434EC18-0121-4C13-A90D-980DE322E8ED}">
      <dgm:prSet/>
      <dgm:spPr/>
      <dgm:t>
        <a:bodyPr/>
        <a:lstStyle/>
        <a:p>
          <a:endParaRPr lang="ru-RU"/>
        </a:p>
      </dgm:t>
    </dgm:pt>
    <dgm:pt modelId="{5D58F064-F864-416F-8D72-83D44C1E22C5}" type="sibTrans" cxnId="{D434EC18-0121-4C13-A90D-980DE322E8ED}">
      <dgm:prSet/>
      <dgm:spPr/>
      <dgm:t>
        <a:bodyPr/>
        <a:lstStyle/>
        <a:p>
          <a:endParaRPr lang="ru-RU"/>
        </a:p>
      </dgm:t>
    </dgm:pt>
    <dgm:pt modelId="{C9CC93E8-9665-4D1B-8A40-365E56C9E847}">
      <dgm:prSet/>
      <dgm:spPr/>
      <dgm:t>
        <a:bodyPr/>
        <a:lstStyle/>
        <a:p>
          <a:endParaRPr lang="ru-RU"/>
        </a:p>
      </dgm:t>
    </dgm:pt>
    <dgm:pt modelId="{94481B80-24F7-49A6-8123-94BB082C5D0D}" type="parTrans" cxnId="{760E0F0A-044C-4805-8CDB-E52088E6659E}">
      <dgm:prSet/>
      <dgm:spPr/>
      <dgm:t>
        <a:bodyPr/>
        <a:lstStyle/>
        <a:p>
          <a:endParaRPr lang="ru-RU"/>
        </a:p>
      </dgm:t>
    </dgm:pt>
    <dgm:pt modelId="{4678D23A-248C-4446-A62E-14CF2CA856E5}" type="sibTrans" cxnId="{760E0F0A-044C-4805-8CDB-E52088E6659E}">
      <dgm:prSet/>
      <dgm:spPr/>
      <dgm:t>
        <a:bodyPr/>
        <a:lstStyle/>
        <a:p>
          <a:endParaRPr lang="ru-RU"/>
        </a:p>
      </dgm:t>
    </dgm:pt>
    <dgm:pt modelId="{6AF0FAB1-DD2B-4840-9AD5-955A132ACB82}">
      <dgm:prSet/>
      <dgm:spPr/>
      <dgm:t>
        <a:bodyPr/>
        <a:lstStyle/>
        <a:p>
          <a:pPr rtl="0"/>
          <a:r>
            <a:rPr lang="uk-UA" dirty="0" smtClean="0">
              <a:solidFill>
                <a:srgbClr val="3333CC"/>
              </a:solidFill>
              <a:hlinkClick xmlns:r="http://schemas.openxmlformats.org/officeDocument/2006/relationships" r:id="rId15" action="ppaction://hlinksldjump"/>
            </a:rPr>
            <a:t>Створення авторських програм</a:t>
          </a:r>
          <a:r>
            <a:rPr kumimoji="0" lang="uk-UA" b="0" i="0" u="none" strike="noStrike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  <a:hlinkClick xmlns:r="http://schemas.openxmlformats.org/officeDocument/2006/relationships" r:id="rId15" action="ppaction://hlinksldjump"/>
            </a:rPr>
            <a:t> </a:t>
          </a:r>
          <a:endParaRPr lang="ru-RU" dirty="0"/>
        </a:p>
      </dgm:t>
    </dgm:pt>
    <dgm:pt modelId="{0FA3D1FB-4097-4C89-9B5C-A3F0B76DB2D8}" type="parTrans" cxnId="{6AFEFA3A-8CC4-4525-A977-465CFBE09D46}">
      <dgm:prSet/>
      <dgm:spPr/>
      <dgm:t>
        <a:bodyPr/>
        <a:lstStyle/>
        <a:p>
          <a:endParaRPr lang="ru-RU"/>
        </a:p>
      </dgm:t>
    </dgm:pt>
    <dgm:pt modelId="{3B2C9F50-6636-436D-A2D9-5F9FDD8DC1EA}" type="sibTrans" cxnId="{6AFEFA3A-8CC4-4525-A977-465CFBE09D46}">
      <dgm:prSet/>
      <dgm:spPr/>
      <dgm:t>
        <a:bodyPr/>
        <a:lstStyle/>
        <a:p>
          <a:endParaRPr lang="ru-RU"/>
        </a:p>
      </dgm:t>
    </dgm:pt>
    <dgm:pt modelId="{E94ED12C-CB55-4EB3-8E6E-011E4F2E9825}" type="pres">
      <dgm:prSet presAssocID="{942DF7D7-3832-4DA1-85FC-585CEB22514B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67194E6-1211-4FAD-B767-4DC4F069843C}" type="pres">
      <dgm:prSet presAssocID="{73A02611-0F28-4768-A715-8E3CE0C60BE7}" presName="composite" presStyleCnt="0"/>
      <dgm:spPr/>
    </dgm:pt>
    <dgm:pt modelId="{3A41FE0E-8003-4F38-A571-F289DC831029}" type="pres">
      <dgm:prSet presAssocID="{73A02611-0F28-4768-A715-8E3CE0C60BE7}" presName="parentText" presStyleLbl="alignNode1" presStyleIdx="0" presStyleCnt="1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4DA1B4-2AB9-4C25-A253-D7CE9FBF729D}" type="pres">
      <dgm:prSet presAssocID="{73A02611-0F28-4768-A715-8E3CE0C60BE7}" presName="descendantText" presStyleLbl="alignAcc1" presStyleIdx="0" presStyleCnt="15" custLinFactNeighborX="-157" custLinFactNeighborY="-1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526C8C-F0AA-4B2B-9670-EAA93CA52F7C}" type="pres">
      <dgm:prSet presAssocID="{1F6015FB-B835-473D-A9F9-EB28D3208E64}" presName="sp" presStyleCnt="0"/>
      <dgm:spPr/>
    </dgm:pt>
    <dgm:pt modelId="{21ACBA38-F9CB-471B-8D43-6F05428419AF}" type="pres">
      <dgm:prSet presAssocID="{60606C3F-6437-43F8-8E61-22779994CC56}" presName="composite" presStyleCnt="0"/>
      <dgm:spPr/>
    </dgm:pt>
    <dgm:pt modelId="{DA5AB42B-A337-494E-9FA4-D7B189D7F46D}" type="pres">
      <dgm:prSet presAssocID="{60606C3F-6437-43F8-8E61-22779994CC56}" presName="parentText" presStyleLbl="alignNode1" presStyleIdx="1" presStyleCnt="1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E80BF7-DE47-4FC0-BD41-9CE5E9187FA3}" type="pres">
      <dgm:prSet presAssocID="{60606C3F-6437-43F8-8E61-22779994CC56}" presName="descendantText" presStyleLbl="alignAcc1" presStyleIdx="1" presStyleCnt="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6683A6-394F-4DD8-9856-C2C44841688B}" type="pres">
      <dgm:prSet presAssocID="{CC3A2640-AA81-4C9A-A590-402D537ACE30}" presName="sp" presStyleCnt="0"/>
      <dgm:spPr/>
    </dgm:pt>
    <dgm:pt modelId="{B4D9F733-2618-42F2-B3A9-2C268D8E0E4A}" type="pres">
      <dgm:prSet presAssocID="{E98F1672-BD68-45FD-BE10-6AC190023926}" presName="composite" presStyleCnt="0"/>
      <dgm:spPr/>
    </dgm:pt>
    <dgm:pt modelId="{A66AE417-937D-4FF9-B398-3EDFC858542A}" type="pres">
      <dgm:prSet presAssocID="{E98F1672-BD68-45FD-BE10-6AC190023926}" presName="parentText" presStyleLbl="alignNode1" presStyleIdx="2" presStyleCnt="1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913BE3-8CBC-4916-98BF-B7DD0127F5BE}" type="pres">
      <dgm:prSet presAssocID="{E98F1672-BD68-45FD-BE10-6AC190023926}" presName="descendantText" presStyleLbl="alignAcc1" presStyleIdx="2" presStyleCnt="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673775-F541-420E-9555-7CD450DD3B0A}" type="pres">
      <dgm:prSet presAssocID="{85D5A55F-903B-4051-8AB8-24471BAB3B59}" presName="sp" presStyleCnt="0"/>
      <dgm:spPr/>
    </dgm:pt>
    <dgm:pt modelId="{2906FC0A-4F58-409F-92B4-14C9C3AAB2E9}" type="pres">
      <dgm:prSet presAssocID="{35922CAA-661F-4379-B132-1983D9AC4EF7}" presName="composite" presStyleCnt="0"/>
      <dgm:spPr/>
    </dgm:pt>
    <dgm:pt modelId="{34136E3E-F5A1-47D6-A5CA-1718AE128491}" type="pres">
      <dgm:prSet presAssocID="{35922CAA-661F-4379-B132-1983D9AC4EF7}" presName="parentText" presStyleLbl="alignNode1" presStyleIdx="3" presStyleCnt="1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265DC9-7169-41A1-83A0-A7A19CC6F6EE}" type="pres">
      <dgm:prSet presAssocID="{35922CAA-661F-4379-B132-1983D9AC4EF7}" presName="descendantText" presStyleLbl="alignAcc1" presStyleIdx="3" presStyleCnt="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E6AEDF-207E-4555-8EE0-6B0A1A0C670C}" type="pres">
      <dgm:prSet presAssocID="{AAD54D7B-2D10-4BD6-A76C-72DDC00CEBBA}" presName="sp" presStyleCnt="0"/>
      <dgm:spPr/>
    </dgm:pt>
    <dgm:pt modelId="{FC1D2FA3-832A-4C9F-BF27-6FBE5750C518}" type="pres">
      <dgm:prSet presAssocID="{ACF48FD6-E701-4891-BA25-DBA80A0D5812}" presName="composite" presStyleCnt="0"/>
      <dgm:spPr/>
    </dgm:pt>
    <dgm:pt modelId="{0DA34508-3A55-4C86-9510-C23D931E3BA8}" type="pres">
      <dgm:prSet presAssocID="{ACF48FD6-E701-4891-BA25-DBA80A0D5812}" presName="parentText" presStyleLbl="alignNode1" presStyleIdx="4" presStyleCnt="1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4F3060-A87F-4206-B779-021FD1957906}" type="pres">
      <dgm:prSet presAssocID="{ACF48FD6-E701-4891-BA25-DBA80A0D5812}" presName="descendantText" presStyleLbl="alignAcc1" presStyleIdx="4" presStyleCnt="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515D7C-8ED4-4B48-9FBC-B8AEA72F31F0}" type="pres">
      <dgm:prSet presAssocID="{73F39A59-3AE7-4802-970D-C308AD293E90}" presName="sp" presStyleCnt="0"/>
      <dgm:spPr/>
    </dgm:pt>
    <dgm:pt modelId="{3B8A6C90-4ECB-49D4-8E4E-6C78153CAB6E}" type="pres">
      <dgm:prSet presAssocID="{E7A41FD9-3468-47A0-8BDF-75E6E9A85F8E}" presName="composite" presStyleCnt="0"/>
      <dgm:spPr/>
    </dgm:pt>
    <dgm:pt modelId="{BBB6B34F-3CF3-4367-A9EC-AA44428BF211}" type="pres">
      <dgm:prSet presAssocID="{E7A41FD9-3468-47A0-8BDF-75E6E9A85F8E}" presName="parentText" presStyleLbl="alignNode1" presStyleIdx="5" presStyleCnt="1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9E83A6-89CC-4990-AA20-EA9D9470F33D}" type="pres">
      <dgm:prSet presAssocID="{E7A41FD9-3468-47A0-8BDF-75E6E9A85F8E}" presName="descendantText" presStyleLbl="alignAcc1" presStyleIdx="5" presStyleCnt="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B97604-A169-4280-B3CC-37D8D61EAA4A}" type="pres">
      <dgm:prSet presAssocID="{AFFDB824-4641-4DC8-88A9-6B52B768407A}" presName="sp" presStyleCnt="0"/>
      <dgm:spPr/>
    </dgm:pt>
    <dgm:pt modelId="{0E3ED690-2AE0-4AB2-8129-5034A47433C7}" type="pres">
      <dgm:prSet presAssocID="{331334CE-28ED-44E6-B36A-1729A49D2CC5}" presName="composite" presStyleCnt="0"/>
      <dgm:spPr/>
    </dgm:pt>
    <dgm:pt modelId="{52BAB373-1652-4BA0-B19E-DAE199EAD9B9}" type="pres">
      <dgm:prSet presAssocID="{331334CE-28ED-44E6-B36A-1729A49D2CC5}" presName="parentText" presStyleLbl="alignNode1" presStyleIdx="6" presStyleCnt="1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F4FAA2-18CC-44EB-9EED-78EB877B0050}" type="pres">
      <dgm:prSet presAssocID="{331334CE-28ED-44E6-B36A-1729A49D2CC5}" presName="descendantText" presStyleLbl="alignAcc1" presStyleIdx="6" presStyleCnt="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354403-E082-4ECF-AE4E-3CCE5473B782}" type="pres">
      <dgm:prSet presAssocID="{A05E13B0-95B3-44C3-9CD6-BE973500180B}" presName="sp" presStyleCnt="0"/>
      <dgm:spPr/>
    </dgm:pt>
    <dgm:pt modelId="{9C00F6BA-EE71-44CA-B003-4DDED9DA45F5}" type="pres">
      <dgm:prSet presAssocID="{635B7DCA-AFB5-4B7D-8294-6321134C5B7A}" presName="composite" presStyleCnt="0"/>
      <dgm:spPr/>
    </dgm:pt>
    <dgm:pt modelId="{6F5224C5-4E69-4FCE-960A-811E55091E23}" type="pres">
      <dgm:prSet presAssocID="{635B7DCA-AFB5-4B7D-8294-6321134C5B7A}" presName="parentText" presStyleLbl="alignNode1" presStyleIdx="7" presStyleCnt="1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1C7DC4-8106-41B9-91B8-F394DDC2B2D4}" type="pres">
      <dgm:prSet presAssocID="{635B7DCA-AFB5-4B7D-8294-6321134C5B7A}" presName="descendantText" presStyleLbl="alignAcc1" presStyleIdx="7" presStyleCnt="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1DF2F4-311F-4080-8220-629F94A7F638}" type="pres">
      <dgm:prSet presAssocID="{025C10A7-6297-4A2F-BEDD-BF279BB43955}" presName="sp" presStyleCnt="0"/>
      <dgm:spPr/>
    </dgm:pt>
    <dgm:pt modelId="{2A582129-0FD3-4A7E-A697-5864788E50D4}" type="pres">
      <dgm:prSet presAssocID="{C9CC93E8-9665-4D1B-8A40-365E56C9E847}" presName="composite" presStyleCnt="0"/>
      <dgm:spPr/>
    </dgm:pt>
    <dgm:pt modelId="{D880B47F-A678-4822-B665-B81F6285D40D}" type="pres">
      <dgm:prSet presAssocID="{C9CC93E8-9665-4D1B-8A40-365E56C9E847}" presName="parentText" presStyleLbl="alignNode1" presStyleIdx="8" presStyleCnt="1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4EA1CA-5786-4A6A-9405-33122F068BB0}" type="pres">
      <dgm:prSet presAssocID="{C9CC93E8-9665-4D1B-8A40-365E56C9E847}" presName="descendantText" presStyleLbl="alignAcc1" presStyleIdx="8" presStyleCnt="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6A7BC0-9C11-41A3-91A7-B042396F4630}" type="pres">
      <dgm:prSet presAssocID="{4678D23A-248C-4446-A62E-14CF2CA856E5}" presName="sp" presStyleCnt="0"/>
      <dgm:spPr/>
    </dgm:pt>
    <dgm:pt modelId="{4340C58D-052E-45EF-B5F0-5CC914D148D6}" type="pres">
      <dgm:prSet presAssocID="{9ECCA704-23FD-4EFE-90BD-E92DB5E01C9A}" presName="composite" presStyleCnt="0"/>
      <dgm:spPr/>
    </dgm:pt>
    <dgm:pt modelId="{70137701-553C-46C6-94F7-31758EDCA3B6}" type="pres">
      <dgm:prSet presAssocID="{9ECCA704-23FD-4EFE-90BD-E92DB5E01C9A}" presName="parentText" presStyleLbl="alignNode1" presStyleIdx="9" presStyleCnt="1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536A5E-CD42-4C6F-8628-FDDDD1036D41}" type="pres">
      <dgm:prSet presAssocID="{9ECCA704-23FD-4EFE-90BD-E92DB5E01C9A}" presName="descendantText" presStyleLbl="alignAcc1" presStyleIdx="9" presStyleCnt="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5533DB-3AD8-45DB-847E-D834429CDA3E}" type="pres">
      <dgm:prSet presAssocID="{64054256-55B4-4757-85A2-4277FC902DC4}" presName="sp" presStyleCnt="0"/>
      <dgm:spPr/>
    </dgm:pt>
    <dgm:pt modelId="{DC971EA0-C8ED-4D75-937A-22B68FB58DF3}" type="pres">
      <dgm:prSet presAssocID="{A8F4EFE1-2462-48CE-9422-4E67B6E17BD9}" presName="composite" presStyleCnt="0"/>
      <dgm:spPr/>
    </dgm:pt>
    <dgm:pt modelId="{4558833D-FEAE-4F3A-AB53-A6BC8878116C}" type="pres">
      <dgm:prSet presAssocID="{A8F4EFE1-2462-48CE-9422-4E67B6E17BD9}" presName="parentText" presStyleLbl="alignNode1" presStyleIdx="10" presStyleCnt="1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8F7742-FDA7-453D-879A-7B11CEF07A04}" type="pres">
      <dgm:prSet presAssocID="{A8F4EFE1-2462-48CE-9422-4E67B6E17BD9}" presName="descendantText" presStyleLbl="alignAcc1" presStyleIdx="10" presStyleCnt="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0F1287-C6D4-4FF4-9553-DBF354052103}" type="pres">
      <dgm:prSet presAssocID="{F6ECA549-0B2A-4A28-A795-4425A61FB046}" presName="sp" presStyleCnt="0"/>
      <dgm:spPr/>
    </dgm:pt>
    <dgm:pt modelId="{379DB384-4BE2-4A88-81C5-7CF44BFAEBEA}" type="pres">
      <dgm:prSet presAssocID="{172FDDB5-4D24-449F-9A83-13C5B9629D90}" presName="composite" presStyleCnt="0"/>
      <dgm:spPr/>
    </dgm:pt>
    <dgm:pt modelId="{975C32AD-C4B5-415E-9A0A-02ECAC9774F1}" type="pres">
      <dgm:prSet presAssocID="{172FDDB5-4D24-449F-9A83-13C5B9629D90}" presName="parentText" presStyleLbl="alignNode1" presStyleIdx="11" presStyleCnt="1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CFACD3-73EF-420F-A85D-DCE107ABE8ED}" type="pres">
      <dgm:prSet presAssocID="{172FDDB5-4D24-449F-9A83-13C5B9629D90}" presName="descendantText" presStyleLbl="alignAcc1" presStyleIdx="11" presStyleCnt="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3D3322-77E3-488D-A8AE-276CEAFF54F7}" type="pres">
      <dgm:prSet presAssocID="{283ED085-1D15-4DFC-B334-09345E67BF39}" presName="sp" presStyleCnt="0"/>
      <dgm:spPr/>
    </dgm:pt>
    <dgm:pt modelId="{CFC15E3A-22D3-4F01-B242-B3674F0F017F}" type="pres">
      <dgm:prSet presAssocID="{9A451F4F-DD79-442D-B108-21958D9FAFB0}" presName="composite" presStyleCnt="0"/>
      <dgm:spPr/>
    </dgm:pt>
    <dgm:pt modelId="{68179741-9046-44AD-B59E-23CE6145083C}" type="pres">
      <dgm:prSet presAssocID="{9A451F4F-DD79-442D-B108-21958D9FAFB0}" presName="parentText" presStyleLbl="alignNode1" presStyleIdx="12" presStyleCnt="1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D7C7A1-1FA0-4B50-8D23-7140EE9B9235}" type="pres">
      <dgm:prSet presAssocID="{9A451F4F-DD79-442D-B108-21958D9FAFB0}" presName="descendantText" presStyleLbl="alignAcc1" presStyleIdx="12" presStyleCnt="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51FF31-957D-45B7-9138-E6C8317042D4}" type="pres">
      <dgm:prSet presAssocID="{69C0B89B-7EE8-4368-90D8-DB0450C3F8E3}" presName="sp" presStyleCnt="0"/>
      <dgm:spPr/>
    </dgm:pt>
    <dgm:pt modelId="{5E1BA254-5213-48E7-8A5A-C66002177D43}" type="pres">
      <dgm:prSet presAssocID="{420A4684-C829-40B5-8221-24D20301E1D2}" presName="composite" presStyleCnt="0"/>
      <dgm:spPr/>
    </dgm:pt>
    <dgm:pt modelId="{2A2A0FAA-EC97-4A6C-9A5A-8574A6275576}" type="pres">
      <dgm:prSet presAssocID="{420A4684-C829-40B5-8221-24D20301E1D2}" presName="parentText" presStyleLbl="alignNode1" presStyleIdx="13" presStyleCnt="1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E9C573-54ED-4F37-A7E8-E293723C4757}" type="pres">
      <dgm:prSet presAssocID="{420A4684-C829-40B5-8221-24D20301E1D2}" presName="descendantText" presStyleLbl="alignAcc1" presStyleIdx="13" presStyleCnt="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15FFA1-C510-43F8-994E-AEAAA6A7E7C0}" type="pres">
      <dgm:prSet presAssocID="{AB896DA9-26CD-4B7B-A0F4-1A2449FD3810}" presName="sp" presStyleCnt="0"/>
      <dgm:spPr/>
    </dgm:pt>
    <dgm:pt modelId="{703F9AC1-2353-4C40-ABA3-679F3B8E5F91}" type="pres">
      <dgm:prSet presAssocID="{53226AEC-3A9D-45D0-BE3E-2FE7031012C7}" presName="composite" presStyleCnt="0"/>
      <dgm:spPr/>
    </dgm:pt>
    <dgm:pt modelId="{6239803E-320D-4972-8801-595FD86076B7}" type="pres">
      <dgm:prSet presAssocID="{53226AEC-3A9D-45D0-BE3E-2FE7031012C7}" presName="parentText" presStyleLbl="alignNode1" presStyleIdx="14" presStyleCnt="1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CD7C48-F20A-4E5C-BACE-58806C6CFB70}" type="pres">
      <dgm:prSet presAssocID="{53226AEC-3A9D-45D0-BE3E-2FE7031012C7}" presName="descendantText" presStyleLbl="alignAcc1" presStyleIdx="14" presStyleCnt="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67C6015-9593-4ABA-82B9-1E7E65C4475B}" type="presOf" srcId="{C9CC93E8-9665-4D1B-8A40-365E56C9E847}" destId="{D880B47F-A678-4822-B665-B81F6285D40D}" srcOrd="0" destOrd="0" presId="urn:microsoft.com/office/officeart/2005/8/layout/chevron2"/>
    <dgm:cxn modelId="{BEA3AE94-734C-4008-B337-FA674D3C1CD8}" srcId="{942DF7D7-3832-4DA1-85FC-585CEB22514B}" destId="{E98F1672-BD68-45FD-BE10-6AC190023926}" srcOrd="2" destOrd="0" parTransId="{E0759FFD-84E1-4866-9D0B-854976FADF42}" sibTransId="{85D5A55F-903B-4051-8AB8-24471BAB3B59}"/>
    <dgm:cxn modelId="{BBB60AAA-2D0B-4B52-A2BB-2A7EB995428D}" srcId="{172FDDB5-4D24-449F-9A83-13C5B9629D90}" destId="{36E97405-E048-40A6-BC4B-D28F4413E199}" srcOrd="0" destOrd="0" parTransId="{0E1BA550-8BE8-4C77-83BF-596BB3D15017}" sibTransId="{F2379A75-0814-4D84-9861-BFD855A2F05F}"/>
    <dgm:cxn modelId="{668101C0-384E-418C-94D6-DA24A8DD08DE}" type="presOf" srcId="{35922CAA-661F-4379-B132-1983D9AC4EF7}" destId="{34136E3E-F5A1-47D6-A5CA-1718AE128491}" srcOrd="0" destOrd="0" presId="urn:microsoft.com/office/officeart/2005/8/layout/chevron2"/>
    <dgm:cxn modelId="{6E294CCE-7FCE-4F26-9CEB-C0FCB24010C1}" srcId="{942DF7D7-3832-4DA1-85FC-585CEB22514B}" destId="{73A02611-0F28-4768-A715-8E3CE0C60BE7}" srcOrd="0" destOrd="0" parTransId="{E7C9C69B-83F5-4715-A193-8A48D49E02C6}" sibTransId="{1F6015FB-B835-473D-A9F9-EB28D3208E64}"/>
    <dgm:cxn modelId="{D16E0C1C-0B2F-4F3E-828D-A97C66ECF212}" type="presOf" srcId="{942DF7D7-3832-4DA1-85FC-585CEB22514B}" destId="{E94ED12C-CB55-4EB3-8E6E-011E4F2E9825}" srcOrd="0" destOrd="0" presId="urn:microsoft.com/office/officeart/2005/8/layout/chevron2"/>
    <dgm:cxn modelId="{A8554A4E-AC79-456E-9A89-65CB6D437AEC}" type="presOf" srcId="{119950C2-FD4D-4212-A1CA-A42D43AD2A81}" destId="{29265DC9-7169-41A1-83A0-A7A19CC6F6EE}" srcOrd="0" destOrd="0" presId="urn:microsoft.com/office/officeart/2005/8/layout/chevron2"/>
    <dgm:cxn modelId="{2C6F2025-889E-4E93-8514-3B63BE9B6B3D}" srcId="{942DF7D7-3832-4DA1-85FC-585CEB22514B}" destId="{9A451F4F-DD79-442D-B108-21958D9FAFB0}" srcOrd="12" destOrd="0" parTransId="{9310F794-9367-4866-81F9-02D92DBE4A56}" sibTransId="{69C0B89B-7EE8-4368-90D8-DB0450C3F8E3}"/>
    <dgm:cxn modelId="{6AFEFA3A-8CC4-4525-A977-465CFBE09D46}" srcId="{C9CC93E8-9665-4D1B-8A40-365E56C9E847}" destId="{6AF0FAB1-DD2B-4840-9AD5-955A132ACB82}" srcOrd="0" destOrd="0" parTransId="{0FA3D1FB-4097-4C89-9B5C-A3F0B76DB2D8}" sibTransId="{3B2C9F50-6636-436D-A2D9-5F9FDD8DC1EA}"/>
    <dgm:cxn modelId="{52BFE91D-C827-475C-BB87-3B24CDC6B90B}" srcId="{942DF7D7-3832-4DA1-85FC-585CEB22514B}" destId="{60606C3F-6437-43F8-8E61-22779994CC56}" srcOrd="1" destOrd="0" parTransId="{0F6887EC-BF01-4636-8C90-AC372724CE2A}" sibTransId="{CC3A2640-AA81-4C9A-A590-402D537ACE30}"/>
    <dgm:cxn modelId="{D3989FC0-EBE7-4D7C-BFAB-A96CFCF333A4}" srcId="{942DF7D7-3832-4DA1-85FC-585CEB22514B}" destId="{331334CE-28ED-44E6-B36A-1729A49D2CC5}" srcOrd="6" destOrd="0" parTransId="{0F93DBBC-CACD-42F1-96E1-E7AC0DC1B68C}" sibTransId="{A05E13B0-95B3-44C3-9CD6-BE973500180B}"/>
    <dgm:cxn modelId="{AEF60E94-C937-4019-B37F-8CA4BD357625}" type="presOf" srcId="{A3ABA8FD-5CAB-423E-A199-63102B0A03DF}" destId="{0B4DA1B4-2AB9-4C25-A253-D7CE9FBF729D}" srcOrd="0" destOrd="0" presId="urn:microsoft.com/office/officeart/2005/8/layout/chevron2"/>
    <dgm:cxn modelId="{229217FF-FADB-4DF2-B834-42C126224194}" type="presOf" srcId="{C8CC1E54-BF10-4A0C-8F4B-8CAD43CABF68}" destId="{99E9C573-54ED-4F37-A7E8-E293723C4757}" srcOrd="0" destOrd="0" presId="urn:microsoft.com/office/officeart/2005/8/layout/chevron2"/>
    <dgm:cxn modelId="{02343347-BB0F-4370-BF58-47D316807192}" srcId="{942DF7D7-3832-4DA1-85FC-585CEB22514B}" destId="{ACF48FD6-E701-4891-BA25-DBA80A0D5812}" srcOrd="4" destOrd="0" parTransId="{7C9D00C8-160B-4A8D-9B18-B0F843A375A3}" sibTransId="{73F39A59-3AE7-4802-970D-C308AD293E90}"/>
    <dgm:cxn modelId="{748D8E13-3980-4AB7-8902-97D279E04A51}" type="presOf" srcId="{B75C794C-7082-4E79-BED0-5A03146A01C4}" destId="{9C913BE3-8CBC-4916-98BF-B7DD0127F5BE}" srcOrd="0" destOrd="0" presId="urn:microsoft.com/office/officeart/2005/8/layout/chevron2"/>
    <dgm:cxn modelId="{0F6A6424-5739-4109-8AB9-899F84FD6725}" srcId="{60606C3F-6437-43F8-8E61-22779994CC56}" destId="{AF87D09F-85F8-475A-8D6D-56E26584A2EE}" srcOrd="0" destOrd="0" parTransId="{3F1C48BB-5F0E-4B24-8269-5EF01E97CF96}" sibTransId="{B243676D-E9B4-403B-B9D8-98F0CE00C39C}"/>
    <dgm:cxn modelId="{624D7ACF-D76D-4FB3-97E0-800D62DF1EFC}" srcId="{9A451F4F-DD79-442D-B108-21958D9FAFB0}" destId="{4BEBA379-936E-4E72-A34C-1A534B327B6F}" srcOrd="0" destOrd="0" parTransId="{15ADE3FF-F2DC-4503-994D-6622E4B03CE6}" sibTransId="{2A6C56E6-9F2E-4290-9856-9B7574FC2B4D}"/>
    <dgm:cxn modelId="{E60C23DC-17AC-4CEA-996D-1E40F77C3499}" type="presOf" srcId="{A8F4EFE1-2462-48CE-9422-4E67B6E17BD9}" destId="{4558833D-FEAE-4F3A-AB53-A6BC8878116C}" srcOrd="0" destOrd="0" presId="urn:microsoft.com/office/officeart/2005/8/layout/chevron2"/>
    <dgm:cxn modelId="{ACB1C9CB-B91F-4B61-8AAF-6A684C4D1768}" srcId="{9ECCA704-23FD-4EFE-90BD-E92DB5E01C9A}" destId="{736B4E4D-E3F9-4812-9717-AB343B375997}" srcOrd="0" destOrd="0" parTransId="{B17C8127-7F33-4EB3-9552-93452563AD39}" sibTransId="{C35E31C6-E04C-43B1-88CD-E7F47BF621F4}"/>
    <dgm:cxn modelId="{0A659A79-82D0-4468-97C6-C27A1D64599A}" srcId="{942DF7D7-3832-4DA1-85FC-585CEB22514B}" destId="{172FDDB5-4D24-449F-9A83-13C5B9629D90}" srcOrd="11" destOrd="0" parTransId="{61DD4BB8-410A-4993-8F06-23E82DCB727B}" sibTransId="{283ED085-1D15-4DFC-B334-09345E67BF39}"/>
    <dgm:cxn modelId="{760E0F0A-044C-4805-8CDB-E52088E6659E}" srcId="{942DF7D7-3832-4DA1-85FC-585CEB22514B}" destId="{C9CC93E8-9665-4D1B-8A40-365E56C9E847}" srcOrd="8" destOrd="0" parTransId="{94481B80-24F7-49A6-8123-94BB082C5D0D}" sibTransId="{4678D23A-248C-4446-A62E-14CF2CA856E5}"/>
    <dgm:cxn modelId="{93DE319C-C729-4678-9A52-5A49A105EE17}" type="presOf" srcId="{8056CF08-F1B8-4E5C-96CE-CF1926F67C49}" destId="{089E83A6-89CC-4990-AA20-EA9D9470F33D}" srcOrd="0" destOrd="0" presId="urn:microsoft.com/office/officeart/2005/8/layout/chevron2"/>
    <dgm:cxn modelId="{6FAEC850-1D0C-41B8-B5A8-44644586862D}" srcId="{E98F1672-BD68-45FD-BE10-6AC190023926}" destId="{B75C794C-7082-4E79-BED0-5A03146A01C4}" srcOrd="0" destOrd="0" parTransId="{9AC493A5-6E35-4B06-930C-073CC2659B1B}" sibTransId="{7183CC31-DB84-4828-8E41-0FE9BD2FFA90}"/>
    <dgm:cxn modelId="{41BD3E9C-C784-4F6F-9382-BC8DA657B2F8}" type="presOf" srcId="{53226AEC-3A9D-45D0-BE3E-2FE7031012C7}" destId="{6239803E-320D-4972-8801-595FD86076B7}" srcOrd="0" destOrd="0" presId="urn:microsoft.com/office/officeart/2005/8/layout/chevron2"/>
    <dgm:cxn modelId="{72001ECC-82AB-4681-9231-5C1BF574F2AA}" type="presOf" srcId="{73A02611-0F28-4768-A715-8E3CE0C60BE7}" destId="{3A41FE0E-8003-4F38-A571-F289DC831029}" srcOrd="0" destOrd="0" presId="urn:microsoft.com/office/officeart/2005/8/layout/chevron2"/>
    <dgm:cxn modelId="{7AA7DF67-D814-49E7-B7A8-2CE7C39F184A}" srcId="{942DF7D7-3832-4DA1-85FC-585CEB22514B}" destId="{A8F4EFE1-2462-48CE-9422-4E67B6E17BD9}" srcOrd="10" destOrd="0" parTransId="{0199CD4E-8117-4029-B637-3CEFEBCAB97C}" sibTransId="{F6ECA549-0B2A-4A28-A795-4425A61FB046}"/>
    <dgm:cxn modelId="{F8CC3F9C-370D-4F57-BFAC-5AC2005EA729}" type="presOf" srcId="{36E97405-E048-40A6-BC4B-D28F4413E199}" destId="{6BCFACD3-73EF-420F-A85D-DCE107ABE8ED}" srcOrd="0" destOrd="0" presId="urn:microsoft.com/office/officeart/2005/8/layout/chevron2"/>
    <dgm:cxn modelId="{4D69FF8C-FDF5-4763-B99E-D32CE6A491E9}" srcId="{942DF7D7-3832-4DA1-85FC-585CEB22514B}" destId="{420A4684-C829-40B5-8221-24D20301E1D2}" srcOrd="13" destOrd="0" parTransId="{2AB443A7-E569-430A-A0FF-16D7F056A58A}" sibTransId="{AB896DA9-26CD-4B7B-A0F4-1A2449FD3810}"/>
    <dgm:cxn modelId="{7CBEDC0C-E967-40ED-855A-7D4AC152859C}" type="presOf" srcId="{E98F1672-BD68-45FD-BE10-6AC190023926}" destId="{A66AE417-937D-4FF9-B398-3EDFC858542A}" srcOrd="0" destOrd="0" presId="urn:microsoft.com/office/officeart/2005/8/layout/chevron2"/>
    <dgm:cxn modelId="{4B72B29F-8BD4-466C-956A-6D5F32FF8D7E}" type="presOf" srcId="{9ECCA704-23FD-4EFE-90BD-E92DB5E01C9A}" destId="{70137701-553C-46C6-94F7-31758EDCA3B6}" srcOrd="0" destOrd="0" presId="urn:microsoft.com/office/officeart/2005/8/layout/chevron2"/>
    <dgm:cxn modelId="{6450EE69-5544-4BA8-9567-707203D13DB5}" type="presOf" srcId="{29E6CA89-2A2D-4B58-8F0D-EE6B1BD25FC7}" destId="{3B1C7DC4-8106-41B9-91B8-F394DDC2B2D4}" srcOrd="0" destOrd="0" presId="urn:microsoft.com/office/officeart/2005/8/layout/chevron2"/>
    <dgm:cxn modelId="{AAA14A3B-C0A7-4CF4-86A3-BCD54378E8A4}" srcId="{942DF7D7-3832-4DA1-85FC-585CEB22514B}" destId="{635B7DCA-AFB5-4B7D-8294-6321134C5B7A}" srcOrd="7" destOrd="0" parTransId="{2639C82F-1E0D-4553-A526-0C1952927AAC}" sibTransId="{025C10A7-6297-4A2F-BEDD-BF279BB43955}"/>
    <dgm:cxn modelId="{CC554DD6-366E-4EF5-ADCF-9DA26FDB3887}" type="presOf" srcId="{4BEBA379-936E-4E72-A34C-1A534B327B6F}" destId="{A1D7C7A1-1FA0-4B50-8D23-7140EE9B9235}" srcOrd="0" destOrd="0" presId="urn:microsoft.com/office/officeart/2005/8/layout/chevron2"/>
    <dgm:cxn modelId="{08CBC739-918F-4F95-A749-D47CDA83F510}" srcId="{E7A41FD9-3468-47A0-8BDF-75E6E9A85F8E}" destId="{8056CF08-F1B8-4E5C-96CE-CF1926F67C49}" srcOrd="0" destOrd="0" parTransId="{74A534BD-45B9-429F-8537-025DE6C48FF4}" sibTransId="{1D78F0DD-9940-489B-A5EF-0CEC85254571}"/>
    <dgm:cxn modelId="{EF6C5954-119C-4C9B-8F53-B7944ECDA385}" type="presOf" srcId="{331334CE-28ED-44E6-B36A-1729A49D2CC5}" destId="{52BAB373-1652-4BA0-B19E-DAE199EAD9B9}" srcOrd="0" destOrd="0" presId="urn:microsoft.com/office/officeart/2005/8/layout/chevron2"/>
    <dgm:cxn modelId="{8A41BAEC-4E02-43ED-8A58-CEDEC6D4304B}" type="presOf" srcId="{C7F7453E-82C5-457E-857A-158CBD93569F}" destId="{68CD7C48-F20A-4E5C-BACE-58806C6CFB70}" srcOrd="0" destOrd="0" presId="urn:microsoft.com/office/officeart/2005/8/layout/chevron2"/>
    <dgm:cxn modelId="{BCF3E6B9-64A2-4D42-A482-6512E286EAEE}" srcId="{73A02611-0F28-4768-A715-8E3CE0C60BE7}" destId="{A3ABA8FD-5CAB-423E-A199-63102B0A03DF}" srcOrd="0" destOrd="0" parTransId="{F4282D50-3816-4B96-8DA9-222AE10EB3EC}" sibTransId="{608A47D0-21B4-4265-8F0B-58E2113D9CE9}"/>
    <dgm:cxn modelId="{49D1D30C-17B7-4A9C-B95A-6D39584460E7}" srcId="{ACF48FD6-E701-4891-BA25-DBA80A0D5812}" destId="{3DA87321-970B-4488-9428-1C3C2B8D1AFD}" srcOrd="0" destOrd="0" parTransId="{A8FD6D74-401E-4BB9-8869-1E2E6FC9993E}" sibTransId="{71C3CA32-E12D-4A49-B319-96C80AC21883}"/>
    <dgm:cxn modelId="{F00EA33D-1F68-49C2-9149-1811A3662AEF}" srcId="{942DF7D7-3832-4DA1-85FC-585CEB22514B}" destId="{9ECCA704-23FD-4EFE-90BD-E92DB5E01C9A}" srcOrd="9" destOrd="0" parTransId="{7EA42089-C60A-45C3-AEC4-22B55F5196C1}" sibTransId="{64054256-55B4-4757-85A2-4277FC902DC4}"/>
    <dgm:cxn modelId="{7BAABEC3-2D94-444D-880F-C99852180369}" srcId="{942DF7D7-3832-4DA1-85FC-585CEB22514B}" destId="{E7A41FD9-3468-47A0-8BDF-75E6E9A85F8E}" srcOrd="5" destOrd="0" parTransId="{0B5A17CC-EE8B-4377-BDA8-E00CFC642DAD}" sibTransId="{AFFDB824-4641-4DC8-88A9-6B52B768407A}"/>
    <dgm:cxn modelId="{291B4889-EDC8-425C-B842-85276008BDBD}" srcId="{35922CAA-661F-4379-B132-1983D9AC4EF7}" destId="{119950C2-FD4D-4212-A1CA-A42D43AD2A81}" srcOrd="0" destOrd="0" parTransId="{A47F255C-4867-40CA-AEA8-C8A5C8AF7392}" sibTransId="{50411AF3-8DF7-4EDE-876C-6521EBEBEFF0}"/>
    <dgm:cxn modelId="{1A6DBA54-0D08-4AB3-BB6D-DBD020212274}" type="presOf" srcId="{635B7DCA-AFB5-4B7D-8294-6321134C5B7A}" destId="{6F5224C5-4E69-4FCE-960A-811E55091E23}" srcOrd="0" destOrd="0" presId="urn:microsoft.com/office/officeart/2005/8/layout/chevron2"/>
    <dgm:cxn modelId="{92985923-0B28-4DC7-AD23-88B956A57001}" type="presOf" srcId="{B5D9F0AF-717A-4CC3-9E5E-18A1CF3442FF}" destId="{1A8F7742-FDA7-453D-879A-7B11CEF07A04}" srcOrd="0" destOrd="0" presId="urn:microsoft.com/office/officeart/2005/8/layout/chevron2"/>
    <dgm:cxn modelId="{32DEF7CF-F182-4198-A466-139B254259C9}" srcId="{942DF7D7-3832-4DA1-85FC-585CEB22514B}" destId="{53226AEC-3A9D-45D0-BE3E-2FE7031012C7}" srcOrd="14" destOrd="0" parTransId="{87E721AA-BB52-482F-A6DD-2DBF1C0427EF}" sibTransId="{F9F27909-B6EC-48C1-9CE6-4E2904A17C48}"/>
    <dgm:cxn modelId="{EF04E572-20C5-4FC8-9692-BC8179048556}" type="presOf" srcId="{6B4E3F7D-CA6D-43CA-A899-2B063B10B859}" destId="{73F4FAA2-18CC-44EB-9EED-78EB877B0050}" srcOrd="0" destOrd="0" presId="urn:microsoft.com/office/officeart/2005/8/layout/chevron2"/>
    <dgm:cxn modelId="{124A9AE7-B750-4035-973D-2D563A85D892}" type="presOf" srcId="{9A451F4F-DD79-442D-B108-21958D9FAFB0}" destId="{68179741-9046-44AD-B59E-23CE6145083C}" srcOrd="0" destOrd="0" presId="urn:microsoft.com/office/officeart/2005/8/layout/chevron2"/>
    <dgm:cxn modelId="{F1A6EBCC-2178-405B-B294-A3998BA85A5E}" type="presOf" srcId="{AF87D09F-85F8-475A-8D6D-56E26584A2EE}" destId="{C2E80BF7-DE47-4FC0-BD41-9CE5E9187FA3}" srcOrd="0" destOrd="0" presId="urn:microsoft.com/office/officeart/2005/8/layout/chevron2"/>
    <dgm:cxn modelId="{568A44F4-F1AC-498C-97FA-D4DD09EA7258}" type="presOf" srcId="{736B4E4D-E3F9-4812-9717-AB343B375997}" destId="{46536A5E-CD42-4C6F-8628-FDDDD1036D41}" srcOrd="0" destOrd="0" presId="urn:microsoft.com/office/officeart/2005/8/layout/chevron2"/>
    <dgm:cxn modelId="{5EECD684-468B-48A0-9E1C-2B6523F7D85F}" srcId="{A8F4EFE1-2462-48CE-9422-4E67B6E17BD9}" destId="{B5D9F0AF-717A-4CC3-9E5E-18A1CF3442FF}" srcOrd="0" destOrd="0" parTransId="{AE36998D-80B7-49E9-BBB0-7C3E4327AC2A}" sibTransId="{3C932843-7FE0-4B43-8A64-D2744F0FE27B}"/>
    <dgm:cxn modelId="{8845535D-3023-48B4-9791-F7F08FADEF05}" srcId="{942DF7D7-3832-4DA1-85FC-585CEB22514B}" destId="{35922CAA-661F-4379-B132-1983D9AC4EF7}" srcOrd="3" destOrd="0" parTransId="{D1833E21-71EA-4797-936B-54422535A90C}" sibTransId="{AAD54D7B-2D10-4BD6-A76C-72DDC00CEBBA}"/>
    <dgm:cxn modelId="{6FA903B8-7491-4FD4-BBA8-52266525B580}" srcId="{53226AEC-3A9D-45D0-BE3E-2FE7031012C7}" destId="{C7F7453E-82C5-457E-857A-158CBD93569F}" srcOrd="0" destOrd="0" parTransId="{6F36C675-85E8-4E69-B561-4C757BA9C5DB}" sibTransId="{867ADDBF-EDA1-4C95-9249-26FF0356CB23}"/>
    <dgm:cxn modelId="{C2D47980-66A8-4D46-8E8D-4A1C128E261D}" type="presOf" srcId="{E7A41FD9-3468-47A0-8BDF-75E6E9A85F8E}" destId="{BBB6B34F-3CF3-4367-A9EC-AA44428BF211}" srcOrd="0" destOrd="0" presId="urn:microsoft.com/office/officeart/2005/8/layout/chevron2"/>
    <dgm:cxn modelId="{1359E51D-5230-4E7B-9B18-0B9095E777EB}" type="presOf" srcId="{3DA87321-970B-4488-9428-1C3C2B8D1AFD}" destId="{3B4F3060-A87F-4206-B779-021FD1957906}" srcOrd="0" destOrd="0" presId="urn:microsoft.com/office/officeart/2005/8/layout/chevron2"/>
    <dgm:cxn modelId="{1F42BDE8-C036-4861-8D7E-90BAF5CAEF05}" srcId="{331334CE-28ED-44E6-B36A-1729A49D2CC5}" destId="{6B4E3F7D-CA6D-43CA-A899-2B063B10B859}" srcOrd="0" destOrd="0" parTransId="{DD4504C4-8E20-47EB-9EC6-F2057F166BE5}" sibTransId="{B755BE57-B36A-4593-AC3D-67E36EC4E08F}"/>
    <dgm:cxn modelId="{1DF33F30-C63B-4DB0-ABA6-E6E16E25D015}" type="presOf" srcId="{420A4684-C829-40B5-8221-24D20301E1D2}" destId="{2A2A0FAA-EC97-4A6C-9A5A-8574A6275576}" srcOrd="0" destOrd="0" presId="urn:microsoft.com/office/officeart/2005/8/layout/chevron2"/>
    <dgm:cxn modelId="{BF2D558B-DCD1-4C99-808B-769D363A17FE}" srcId="{420A4684-C829-40B5-8221-24D20301E1D2}" destId="{C8CC1E54-BF10-4A0C-8F4B-8CAD43CABF68}" srcOrd="0" destOrd="0" parTransId="{1D1B20FE-2FCB-4961-A829-33F5678090E1}" sibTransId="{99EE1089-0D05-487E-9258-8825602198BF}"/>
    <dgm:cxn modelId="{355BC9C2-63E3-452A-8A67-A124EA86630F}" type="presOf" srcId="{ACF48FD6-E701-4891-BA25-DBA80A0D5812}" destId="{0DA34508-3A55-4C86-9510-C23D931E3BA8}" srcOrd="0" destOrd="0" presId="urn:microsoft.com/office/officeart/2005/8/layout/chevron2"/>
    <dgm:cxn modelId="{D434EC18-0121-4C13-A90D-980DE322E8ED}" srcId="{635B7DCA-AFB5-4B7D-8294-6321134C5B7A}" destId="{29E6CA89-2A2D-4B58-8F0D-EE6B1BD25FC7}" srcOrd="0" destOrd="0" parTransId="{830D2558-DC8A-4481-85AE-6BF6FB8CDB31}" sibTransId="{5D58F064-F864-416F-8D72-83D44C1E22C5}"/>
    <dgm:cxn modelId="{31082FEA-5DB5-46B0-914E-2F1ECACB3072}" type="presOf" srcId="{60606C3F-6437-43F8-8E61-22779994CC56}" destId="{DA5AB42B-A337-494E-9FA4-D7B189D7F46D}" srcOrd="0" destOrd="0" presId="urn:microsoft.com/office/officeart/2005/8/layout/chevron2"/>
    <dgm:cxn modelId="{8CA51FBB-6208-4114-BC12-281A85830B90}" type="presOf" srcId="{172FDDB5-4D24-449F-9A83-13C5B9629D90}" destId="{975C32AD-C4B5-415E-9A0A-02ECAC9774F1}" srcOrd="0" destOrd="0" presId="urn:microsoft.com/office/officeart/2005/8/layout/chevron2"/>
    <dgm:cxn modelId="{51BC0CE0-D050-457E-8072-3CA8AD8CBCF5}" type="presOf" srcId="{6AF0FAB1-DD2B-4840-9AD5-955A132ACB82}" destId="{6C4EA1CA-5786-4A6A-9405-33122F068BB0}" srcOrd="0" destOrd="0" presId="urn:microsoft.com/office/officeart/2005/8/layout/chevron2"/>
    <dgm:cxn modelId="{0773727D-C780-4C28-882B-43601691CAA0}" type="presParOf" srcId="{E94ED12C-CB55-4EB3-8E6E-011E4F2E9825}" destId="{067194E6-1211-4FAD-B767-4DC4F069843C}" srcOrd="0" destOrd="0" presId="urn:microsoft.com/office/officeart/2005/8/layout/chevron2"/>
    <dgm:cxn modelId="{FD77E5EF-BDDB-4924-A9FE-F6CB9ABD5698}" type="presParOf" srcId="{067194E6-1211-4FAD-B767-4DC4F069843C}" destId="{3A41FE0E-8003-4F38-A571-F289DC831029}" srcOrd="0" destOrd="0" presId="urn:microsoft.com/office/officeart/2005/8/layout/chevron2"/>
    <dgm:cxn modelId="{1B140536-CF52-47DB-9BBA-EE607A582096}" type="presParOf" srcId="{067194E6-1211-4FAD-B767-4DC4F069843C}" destId="{0B4DA1B4-2AB9-4C25-A253-D7CE9FBF729D}" srcOrd="1" destOrd="0" presId="urn:microsoft.com/office/officeart/2005/8/layout/chevron2"/>
    <dgm:cxn modelId="{62227A58-3F46-4ACE-8317-71A10ABB18EA}" type="presParOf" srcId="{E94ED12C-CB55-4EB3-8E6E-011E4F2E9825}" destId="{EA526C8C-F0AA-4B2B-9670-EAA93CA52F7C}" srcOrd="1" destOrd="0" presId="urn:microsoft.com/office/officeart/2005/8/layout/chevron2"/>
    <dgm:cxn modelId="{37C46D4A-6B93-4033-8D22-3352B169F355}" type="presParOf" srcId="{E94ED12C-CB55-4EB3-8E6E-011E4F2E9825}" destId="{21ACBA38-F9CB-471B-8D43-6F05428419AF}" srcOrd="2" destOrd="0" presId="urn:microsoft.com/office/officeart/2005/8/layout/chevron2"/>
    <dgm:cxn modelId="{D5CFCB07-E742-4B33-976E-353A19FE30DA}" type="presParOf" srcId="{21ACBA38-F9CB-471B-8D43-6F05428419AF}" destId="{DA5AB42B-A337-494E-9FA4-D7B189D7F46D}" srcOrd="0" destOrd="0" presId="urn:microsoft.com/office/officeart/2005/8/layout/chevron2"/>
    <dgm:cxn modelId="{F90E578F-745B-498C-AED6-9E17FEF1B27D}" type="presParOf" srcId="{21ACBA38-F9CB-471B-8D43-6F05428419AF}" destId="{C2E80BF7-DE47-4FC0-BD41-9CE5E9187FA3}" srcOrd="1" destOrd="0" presId="urn:microsoft.com/office/officeart/2005/8/layout/chevron2"/>
    <dgm:cxn modelId="{4737DBCF-A7AE-4492-B8D9-0EDA85517685}" type="presParOf" srcId="{E94ED12C-CB55-4EB3-8E6E-011E4F2E9825}" destId="{D76683A6-394F-4DD8-9856-C2C44841688B}" srcOrd="3" destOrd="0" presId="urn:microsoft.com/office/officeart/2005/8/layout/chevron2"/>
    <dgm:cxn modelId="{58247AD7-5BA4-4BCC-B047-92D39FF882EF}" type="presParOf" srcId="{E94ED12C-CB55-4EB3-8E6E-011E4F2E9825}" destId="{B4D9F733-2618-42F2-B3A9-2C268D8E0E4A}" srcOrd="4" destOrd="0" presId="urn:microsoft.com/office/officeart/2005/8/layout/chevron2"/>
    <dgm:cxn modelId="{26E326C8-0C3C-43BA-B1FB-2FCE2316AC1E}" type="presParOf" srcId="{B4D9F733-2618-42F2-B3A9-2C268D8E0E4A}" destId="{A66AE417-937D-4FF9-B398-3EDFC858542A}" srcOrd="0" destOrd="0" presId="urn:microsoft.com/office/officeart/2005/8/layout/chevron2"/>
    <dgm:cxn modelId="{E55C77C3-09AF-4AE2-9A08-A6F5A392DBF5}" type="presParOf" srcId="{B4D9F733-2618-42F2-B3A9-2C268D8E0E4A}" destId="{9C913BE3-8CBC-4916-98BF-B7DD0127F5BE}" srcOrd="1" destOrd="0" presId="urn:microsoft.com/office/officeart/2005/8/layout/chevron2"/>
    <dgm:cxn modelId="{CB002F67-59B8-4F28-9307-BA4CC23CDAE8}" type="presParOf" srcId="{E94ED12C-CB55-4EB3-8E6E-011E4F2E9825}" destId="{42673775-F541-420E-9555-7CD450DD3B0A}" srcOrd="5" destOrd="0" presId="urn:microsoft.com/office/officeart/2005/8/layout/chevron2"/>
    <dgm:cxn modelId="{7A2A8EFC-3B41-4F61-A95A-DCADF259435B}" type="presParOf" srcId="{E94ED12C-CB55-4EB3-8E6E-011E4F2E9825}" destId="{2906FC0A-4F58-409F-92B4-14C9C3AAB2E9}" srcOrd="6" destOrd="0" presId="urn:microsoft.com/office/officeart/2005/8/layout/chevron2"/>
    <dgm:cxn modelId="{080B70D3-1AF6-4EA9-B2C7-1579096E9DDF}" type="presParOf" srcId="{2906FC0A-4F58-409F-92B4-14C9C3AAB2E9}" destId="{34136E3E-F5A1-47D6-A5CA-1718AE128491}" srcOrd="0" destOrd="0" presId="urn:microsoft.com/office/officeart/2005/8/layout/chevron2"/>
    <dgm:cxn modelId="{3E3ADE5B-D922-409A-8425-BF6B38FDF5B3}" type="presParOf" srcId="{2906FC0A-4F58-409F-92B4-14C9C3AAB2E9}" destId="{29265DC9-7169-41A1-83A0-A7A19CC6F6EE}" srcOrd="1" destOrd="0" presId="urn:microsoft.com/office/officeart/2005/8/layout/chevron2"/>
    <dgm:cxn modelId="{6CA4288B-9A6C-4EEC-8D9F-D94208DFE407}" type="presParOf" srcId="{E94ED12C-CB55-4EB3-8E6E-011E4F2E9825}" destId="{CFE6AEDF-207E-4555-8EE0-6B0A1A0C670C}" srcOrd="7" destOrd="0" presId="urn:microsoft.com/office/officeart/2005/8/layout/chevron2"/>
    <dgm:cxn modelId="{9F807D41-80C3-41DF-AE17-F0A304FCF33C}" type="presParOf" srcId="{E94ED12C-CB55-4EB3-8E6E-011E4F2E9825}" destId="{FC1D2FA3-832A-4C9F-BF27-6FBE5750C518}" srcOrd="8" destOrd="0" presId="urn:microsoft.com/office/officeart/2005/8/layout/chevron2"/>
    <dgm:cxn modelId="{CECEBC05-7138-4137-BE61-411D5DCC53D0}" type="presParOf" srcId="{FC1D2FA3-832A-4C9F-BF27-6FBE5750C518}" destId="{0DA34508-3A55-4C86-9510-C23D931E3BA8}" srcOrd="0" destOrd="0" presId="urn:microsoft.com/office/officeart/2005/8/layout/chevron2"/>
    <dgm:cxn modelId="{335E67E9-0159-43A1-9345-B1524DBAF166}" type="presParOf" srcId="{FC1D2FA3-832A-4C9F-BF27-6FBE5750C518}" destId="{3B4F3060-A87F-4206-B779-021FD1957906}" srcOrd="1" destOrd="0" presId="urn:microsoft.com/office/officeart/2005/8/layout/chevron2"/>
    <dgm:cxn modelId="{359F779E-DE73-4E34-B585-9439C7CFBC07}" type="presParOf" srcId="{E94ED12C-CB55-4EB3-8E6E-011E4F2E9825}" destId="{BA515D7C-8ED4-4B48-9FBC-B8AEA72F31F0}" srcOrd="9" destOrd="0" presId="urn:microsoft.com/office/officeart/2005/8/layout/chevron2"/>
    <dgm:cxn modelId="{6CE662DF-9C6A-4DB2-AC8E-82506F4E957A}" type="presParOf" srcId="{E94ED12C-CB55-4EB3-8E6E-011E4F2E9825}" destId="{3B8A6C90-4ECB-49D4-8E4E-6C78153CAB6E}" srcOrd="10" destOrd="0" presId="urn:microsoft.com/office/officeart/2005/8/layout/chevron2"/>
    <dgm:cxn modelId="{315F37C9-4328-43EA-84A1-DF5F557EEC5A}" type="presParOf" srcId="{3B8A6C90-4ECB-49D4-8E4E-6C78153CAB6E}" destId="{BBB6B34F-3CF3-4367-A9EC-AA44428BF211}" srcOrd="0" destOrd="0" presId="urn:microsoft.com/office/officeart/2005/8/layout/chevron2"/>
    <dgm:cxn modelId="{45B547DB-B674-4E48-A007-C41D70D9B328}" type="presParOf" srcId="{3B8A6C90-4ECB-49D4-8E4E-6C78153CAB6E}" destId="{089E83A6-89CC-4990-AA20-EA9D9470F33D}" srcOrd="1" destOrd="0" presId="urn:microsoft.com/office/officeart/2005/8/layout/chevron2"/>
    <dgm:cxn modelId="{175EC0C0-B9FD-47EF-87F3-5CF1AB1A1B4D}" type="presParOf" srcId="{E94ED12C-CB55-4EB3-8E6E-011E4F2E9825}" destId="{D2B97604-A169-4280-B3CC-37D8D61EAA4A}" srcOrd="11" destOrd="0" presId="urn:microsoft.com/office/officeart/2005/8/layout/chevron2"/>
    <dgm:cxn modelId="{B2470D86-529D-46A0-AA22-DD3C37353386}" type="presParOf" srcId="{E94ED12C-CB55-4EB3-8E6E-011E4F2E9825}" destId="{0E3ED690-2AE0-4AB2-8129-5034A47433C7}" srcOrd="12" destOrd="0" presId="urn:microsoft.com/office/officeart/2005/8/layout/chevron2"/>
    <dgm:cxn modelId="{0630E4C5-5D27-4342-9102-B79628FD3CF1}" type="presParOf" srcId="{0E3ED690-2AE0-4AB2-8129-5034A47433C7}" destId="{52BAB373-1652-4BA0-B19E-DAE199EAD9B9}" srcOrd="0" destOrd="0" presId="urn:microsoft.com/office/officeart/2005/8/layout/chevron2"/>
    <dgm:cxn modelId="{6E1577CE-62E4-4EF5-A849-9E30A39CD36E}" type="presParOf" srcId="{0E3ED690-2AE0-4AB2-8129-5034A47433C7}" destId="{73F4FAA2-18CC-44EB-9EED-78EB877B0050}" srcOrd="1" destOrd="0" presId="urn:microsoft.com/office/officeart/2005/8/layout/chevron2"/>
    <dgm:cxn modelId="{59070B0B-C32A-4DC8-BACA-D48419D8894A}" type="presParOf" srcId="{E94ED12C-CB55-4EB3-8E6E-011E4F2E9825}" destId="{13354403-E082-4ECF-AE4E-3CCE5473B782}" srcOrd="13" destOrd="0" presId="urn:microsoft.com/office/officeart/2005/8/layout/chevron2"/>
    <dgm:cxn modelId="{589A5286-C2F1-4B0C-800A-B5B1FE90423E}" type="presParOf" srcId="{E94ED12C-CB55-4EB3-8E6E-011E4F2E9825}" destId="{9C00F6BA-EE71-44CA-B003-4DDED9DA45F5}" srcOrd="14" destOrd="0" presId="urn:microsoft.com/office/officeart/2005/8/layout/chevron2"/>
    <dgm:cxn modelId="{A6CC93C9-0FC8-4C61-BAC5-78D3F914C2C5}" type="presParOf" srcId="{9C00F6BA-EE71-44CA-B003-4DDED9DA45F5}" destId="{6F5224C5-4E69-4FCE-960A-811E55091E23}" srcOrd="0" destOrd="0" presId="urn:microsoft.com/office/officeart/2005/8/layout/chevron2"/>
    <dgm:cxn modelId="{690C3A5C-6F1A-47E8-AA61-9D9123695AEC}" type="presParOf" srcId="{9C00F6BA-EE71-44CA-B003-4DDED9DA45F5}" destId="{3B1C7DC4-8106-41B9-91B8-F394DDC2B2D4}" srcOrd="1" destOrd="0" presId="urn:microsoft.com/office/officeart/2005/8/layout/chevron2"/>
    <dgm:cxn modelId="{D0D6CB7C-09E3-454E-A713-2C83297416D1}" type="presParOf" srcId="{E94ED12C-CB55-4EB3-8E6E-011E4F2E9825}" destId="{1F1DF2F4-311F-4080-8220-629F94A7F638}" srcOrd="15" destOrd="0" presId="urn:microsoft.com/office/officeart/2005/8/layout/chevron2"/>
    <dgm:cxn modelId="{0990A40A-F8EA-47A0-B9AD-B9A60EEF87EE}" type="presParOf" srcId="{E94ED12C-CB55-4EB3-8E6E-011E4F2E9825}" destId="{2A582129-0FD3-4A7E-A697-5864788E50D4}" srcOrd="16" destOrd="0" presId="urn:microsoft.com/office/officeart/2005/8/layout/chevron2"/>
    <dgm:cxn modelId="{9C8919C4-92CD-4E83-A435-5A8A05FF6385}" type="presParOf" srcId="{2A582129-0FD3-4A7E-A697-5864788E50D4}" destId="{D880B47F-A678-4822-B665-B81F6285D40D}" srcOrd="0" destOrd="0" presId="urn:microsoft.com/office/officeart/2005/8/layout/chevron2"/>
    <dgm:cxn modelId="{8F12AFB7-AA37-469E-A65C-2CBE7B4AC314}" type="presParOf" srcId="{2A582129-0FD3-4A7E-A697-5864788E50D4}" destId="{6C4EA1CA-5786-4A6A-9405-33122F068BB0}" srcOrd="1" destOrd="0" presId="urn:microsoft.com/office/officeart/2005/8/layout/chevron2"/>
    <dgm:cxn modelId="{65D99C1C-5783-45D9-8ACC-A85ABB0A4D82}" type="presParOf" srcId="{E94ED12C-CB55-4EB3-8E6E-011E4F2E9825}" destId="{F26A7BC0-9C11-41A3-91A7-B042396F4630}" srcOrd="17" destOrd="0" presId="urn:microsoft.com/office/officeart/2005/8/layout/chevron2"/>
    <dgm:cxn modelId="{F3B2AABD-6EEA-4108-8F5A-55E72E9ED3CB}" type="presParOf" srcId="{E94ED12C-CB55-4EB3-8E6E-011E4F2E9825}" destId="{4340C58D-052E-45EF-B5F0-5CC914D148D6}" srcOrd="18" destOrd="0" presId="urn:microsoft.com/office/officeart/2005/8/layout/chevron2"/>
    <dgm:cxn modelId="{6C6DEF02-4C06-4237-9289-26DC9C7DC583}" type="presParOf" srcId="{4340C58D-052E-45EF-B5F0-5CC914D148D6}" destId="{70137701-553C-46C6-94F7-31758EDCA3B6}" srcOrd="0" destOrd="0" presId="urn:microsoft.com/office/officeart/2005/8/layout/chevron2"/>
    <dgm:cxn modelId="{AD508DD3-EB34-4360-A831-1BBC68FA66C4}" type="presParOf" srcId="{4340C58D-052E-45EF-B5F0-5CC914D148D6}" destId="{46536A5E-CD42-4C6F-8628-FDDDD1036D41}" srcOrd="1" destOrd="0" presId="urn:microsoft.com/office/officeart/2005/8/layout/chevron2"/>
    <dgm:cxn modelId="{325AAE1B-DA2A-4DA1-8791-B0A31B92701D}" type="presParOf" srcId="{E94ED12C-CB55-4EB3-8E6E-011E4F2E9825}" destId="{9F5533DB-3AD8-45DB-847E-D834429CDA3E}" srcOrd="19" destOrd="0" presId="urn:microsoft.com/office/officeart/2005/8/layout/chevron2"/>
    <dgm:cxn modelId="{9A650CC3-71BC-4284-A401-EC5837C9DEBB}" type="presParOf" srcId="{E94ED12C-CB55-4EB3-8E6E-011E4F2E9825}" destId="{DC971EA0-C8ED-4D75-937A-22B68FB58DF3}" srcOrd="20" destOrd="0" presId="urn:microsoft.com/office/officeart/2005/8/layout/chevron2"/>
    <dgm:cxn modelId="{D13A0097-91EB-41EB-A5F7-C0CAD0686BE5}" type="presParOf" srcId="{DC971EA0-C8ED-4D75-937A-22B68FB58DF3}" destId="{4558833D-FEAE-4F3A-AB53-A6BC8878116C}" srcOrd="0" destOrd="0" presId="urn:microsoft.com/office/officeart/2005/8/layout/chevron2"/>
    <dgm:cxn modelId="{A4FA81E6-B47D-4E7C-ABE3-0CAC01735222}" type="presParOf" srcId="{DC971EA0-C8ED-4D75-937A-22B68FB58DF3}" destId="{1A8F7742-FDA7-453D-879A-7B11CEF07A04}" srcOrd="1" destOrd="0" presId="urn:microsoft.com/office/officeart/2005/8/layout/chevron2"/>
    <dgm:cxn modelId="{6F8EDC1E-6795-4602-B58E-AB4BE79586A3}" type="presParOf" srcId="{E94ED12C-CB55-4EB3-8E6E-011E4F2E9825}" destId="{BD0F1287-C6D4-4FF4-9553-DBF354052103}" srcOrd="21" destOrd="0" presId="urn:microsoft.com/office/officeart/2005/8/layout/chevron2"/>
    <dgm:cxn modelId="{C3EE6E8E-AFE4-4B62-8710-93B62699C46E}" type="presParOf" srcId="{E94ED12C-CB55-4EB3-8E6E-011E4F2E9825}" destId="{379DB384-4BE2-4A88-81C5-7CF44BFAEBEA}" srcOrd="22" destOrd="0" presId="urn:microsoft.com/office/officeart/2005/8/layout/chevron2"/>
    <dgm:cxn modelId="{5EC9E549-0D74-45AD-9889-E38252C61072}" type="presParOf" srcId="{379DB384-4BE2-4A88-81C5-7CF44BFAEBEA}" destId="{975C32AD-C4B5-415E-9A0A-02ECAC9774F1}" srcOrd="0" destOrd="0" presId="urn:microsoft.com/office/officeart/2005/8/layout/chevron2"/>
    <dgm:cxn modelId="{477A69EB-2BBC-411E-8731-FA669D44E363}" type="presParOf" srcId="{379DB384-4BE2-4A88-81C5-7CF44BFAEBEA}" destId="{6BCFACD3-73EF-420F-A85D-DCE107ABE8ED}" srcOrd="1" destOrd="0" presId="urn:microsoft.com/office/officeart/2005/8/layout/chevron2"/>
    <dgm:cxn modelId="{C621EC7D-82B6-4373-AAC5-FF2950F130C6}" type="presParOf" srcId="{E94ED12C-CB55-4EB3-8E6E-011E4F2E9825}" destId="{FD3D3322-77E3-488D-A8AE-276CEAFF54F7}" srcOrd="23" destOrd="0" presId="urn:microsoft.com/office/officeart/2005/8/layout/chevron2"/>
    <dgm:cxn modelId="{19FD1700-419D-466F-BE8F-5E366B292CA2}" type="presParOf" srcId="{E94ED12C-CB55-4EB3-8E6E-011E4F2E9825}" destId="{CFC15E3A-22D3-4F01-B242-B3674F0F017F}" srcOrd="24" destOrd="0" presId="urn:microsoft.com/office/officeart/2005/8/layout/chevron2"/>
    <dgm:cxn modelId="{1B778480-4931-4E5C-AE4A-86426DCADC48}" type="presParOf" srcId="{CFC15E3A-22D3-4F01-B242-B3674F0F017F}" destId="{68179741-9046-44AD-B59E-23CE6145083C}" srcOrd="0" destOrd="0" presId="urn:microsoft.com/office/officeart/2005/8/layout/chevron2"/>
    <dgm:cxn modelId="{18FC7B6C-A893-48DF-B985-33260B58314F}" type="presParOf" srcId="{CFC15E3A-22D3-4F01-B242-B3674F0F017F}" destId="{A1D7C7A1-1FA0-4B50-8D23-7140EE9B9235}" srcOrd="1" destOrd="0" presId="urn:microsoft.com/office/officeart/2005/8/layout/chevron2"/>
    <dgm:cxn modelId="{7AB1D015-8183-4606-BE3A-19427D32C222}" type="presParOf" srcId="{E94ED12C-CB55-4EB3-8E6E-011E4F2E9825}" destId="{5B51FF31-957D-45B7-9138-E6C8317042D4}" srcOrd="25" destOrd="0" presId="urn:microsoft.com/office/officeart/2005/8/layout/chevron2"/>
    <dgm:cxn modelId="{3B1A48EF-2F35-4C78-98E5-772A5AADC12D}" type="presParOf" srcId="{E94ED12C-CB55-4EB3-8E6E-011E4F2E9825}" destId="{5E1BA254-5213-48E7-8A5A-C66002177D43}" srcOrd="26" destOrd="0" presId="urn:microsoft.com/office/officeart/2005/8/layout/chevron2"/>
    <dgm:cxn modelId="{C13B19A2-67ED-4AA0-8A12-301B96D7572E}" type="presParOf" srcId="{5E1BA254-5213-48E7-8A5A-C66002177D43}" destId="{2A2A0FAA-EC97-4A6C-9A5A-8574A6275576}" srcOrd="0" destOrd="0" presId="urn:microsoft.com/office/officeart/2005/8/layout/chevron2"/>
    <dgm:cxn modelId="{FD8014C4-CFED-43C1-93E9-604AFB085B34}" type="presParOf" srcId="{5E1BA254-5213-48E7-8A5A-C66002177D43}" destId="{99E9C573-54ED-4F37-A7E8-E293723C4757}" srcOrd="1" destOrd="0" presId="urn:microsoft.com/office/officeart/2005/8/layout/chevron2"/>
    <dgm:cxn modelId="{1319B67B-B16E-477A-9CBC-731C6E7BCB10}" type="presParOf" srcId="{E94ED12C-CB55-4EB3-8E6E-011E4F2E9825}" destId="{2415FFA1-C510-43F8-994E-AEAAA6A7E7C0}" srcOrd="27" destOrd="0" presId="urn:microsoft.com/office/officeart/2005/8/layout/chevron2"/>
    <dgm:cxn modelId="{E3B3F403-E2A1-4BDF-97D7-632E73C2ABEC}" type="presParOf" srcId="{E94ED12C-CB55-4EB3-8E6E-011E4F2E9825}" destId="{703F9AC1-2353-4C40-ABA3-679F3B8E5F91}" srcOrd="28" destOrd="0" presId="urn:microsoft.com/office/officeart/2005/8/layout/chevron2"/>
    <dgm:cxn modelId="{7DA40FF2-9ADE-43F2-B436-1E8E08FEB676}" type="presParOf" srcId="{703F9AC1-2353-4C40-ABA3-679F3B8E5F91}" destId="{6239803E-320D-4972-8801-595FD86076B7}" srcOrd="0" destOrd="0" presId="urn:microsoft.com/office/officeart/2005/8/layout/chevron2"/>
    <dgm:cxn modelId="{BE71BD08-A7AE-432B-98BA-AFC75204D26E}" type="presParOf" srcId="{703F9AC1-2353-4C40-ABA3-679F3B8E5F91}" destId="{68CD7C48-F20A-4E5C-BACE-58806C6CFB7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62ED3CE-C0AE-4C5E-9EC8-0C8C4CED4B80}" type="doc">
      <dgm:prSet loTypeId="urn:microsoft.com/office/officeart/2005/8/layout/chevron2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A3D2851F-6D8D-4925-8F8A-930E082B0C7A}">
      <dgm:prSet phldrT="[Текст]" phldr="1"/>
      <dgm:spPr/>
      <dgm:t>
        <a:bodyPr/>
        <a:lstStyle/>
        <a:p>
          <a:endParaRPr lang="ru-RU"/>
        </a:p>
      </dgm:t>
    </dgm:pt>
    <dgm:pt modelId="{502E10B7-644B-4F82-A404-6C82F1E94ADB}" type="parTrans" cxnId="{C4A84E3F-C947-49AB-B7B9-FCA9AF6D131E}">
      <dgm:prSet/>
      <dgm:spPr/>
      <dgm:t>
        <a:bodyPr/>
        <a:lstStyle/>
        <a:p>
          <a:endParaRPr lang="ru-RU"/>
        </a:p>
      </dgm:t>
    </dgm:pt>
    <dgm:pt modelId="{15053722-EA4C-463D-873D-35704E410CAD}" type="sibTrans" cxnId="{C4A84E3F-C947-49AB-B7B9-FCA9AF6D131E}">
      <dgm:prSet/>
      <dgm:spPr/>
      <dgm:t>
        <a:bodyPr/>
        <a:lstStyle/>
        <a:p>
          <a:endParaRPr lang="ru-RU"/>
        </a:p>
      </dgm:t>
    </dgm:pt>
    <dgm:pt modelId="{85861785-DA22-4AC0-9E06-78465E14F523}">
      <dgm:prSet phldrT="[Текст]"/>
      <dgm:spPr/>
      <dgm:t>
        <a:bodyPr/>
        <a:lstStyle/>
        <a:p>
          <a:r>
            <a:rPr lang="uk-UA" dirty="0" smtClean="0">
              <a:solidFill>
                <a:srgbClr val="3333CC"/>
              </a:solidFill>
              <a:hlinkClick xmlns:r="http://schemas.openxmlformats.org/officeDocument/2006/relationships" r:id="rId1" action="ppaction://hlinksldjump"/>
            </a:rPr>
            <a:t>Відкритий урок на тему </a:t>
          </a:r>
          <a:r>
            <a:rPr lang="uk-UA" dirty="0" err="1" smtClean="0">
              <a:solidFill>
                <a:srgbClr val="3333CC"/>
              </a:solidFill>
              <a:hlinkClick xmlns:r="http://schemas.openxmlformats.org/officeDocument/2006/relationships" r:id="rId1" action="ppaction://hlinksldjump"/>
            </a:rPr>
            <a:t>“Рівняння”</a:t>
          </a:r>
          <a:endParaRPr lang="ru-RU" dirty="0"/>
        </a:p>
      </dgm:t>
    </dgm:pt>
    <dgm:pt modelId="{C7BA3BA0-AE9F-418D-87B7-C2E41B6CB522}" type="parTrans" cxnId="{A71F498D-7113-4519-A692-E76F6B5D985E}">
      <dgm:prSet/>
      <dgm:spPr/>
      <dgm:t>
        <a:bodyPr/>
        <a:lstStyle/>
        <a:p>
          <a:endParaRPr lang="ru-RU"/>
        </a:p>
      </dgm:t>
    </dgm:pt>
    <dgm:pt modelId="{3E0D3D5B-CCA4-4C9E-A896-C04477FEA4F4}" type="sibTrans" cxnId="{A71F498D-7113-4519-A692-E76F6B5D985E}">
      <dgm:prSet/>
      <dgm:spPr/>
      <dgm:t>
        <a:bodyPr/>
        <a:lstStyle/>
        <a:p>
          <a:endParaRPr lang="ru-RU"/>
        </a:p>
      </dgm:t>
    </dgm:pt>
    <dgm:pt modelId="{39A0666C-CFDF-4A5F-B056-2DD320BBAD45}">
      <dgm:prSet phldrT="[Текст]" phldr="1"/>
      <dgm:spPr/>
      <dgm:t>
        <a:bodyPr/>
        <a:lstStyle/>
        <a:p>
          <a:endParaRPr lang="ru-RU"/>
        </a:p>
      </dgm:t>
    </dgm:pt>
    <dgm:pt modelId="{948A9E46-663C-420B-AEDE-755F0B88592E}" type="parTrans" cxnId="{1F87BFB2-C6BA-4F5F-A72C-506C36588344}">
      <dgm:prSet/>
      <dgm:spPr/>
      <dgm:t>
        <a:bodyPr/>
        <a:lstStyle/>
        <a:p>
          <a:endParaRPr lang="ru-RU"/>
        </a:p>
      </dgm:t>
    </dgm:pt>
    <dgm:pt modelId="{D9CC2715-6290-4296-BE47-2127AAA1AF1E}" type="sibTrans" cxnId="{1F87BFB2-C6BA-4F5F-A72C-506C36588344}">
      <dgm:prSet/>
      <dgm:spPr/>
      <dgm:t>
        <a:bodyPr/>
        <a:lstStyle/>
        <a:p>
          <a:endParaRPr lang="ru-RU"/>
        </a:p>
      </dgm:t>
    </dgm:pt>
    <dgm:pt modelId="{8DBF4B9C-B7E7-47B7-B422-684FA8A3D5E6}">
      <dgm:prSet phldrT="[Текст]"/>
      <dgm:spPr/>
      <dgm:t>
        <a:bodyPr/>
        <a:lstStyle/>
        <a:p>
          <a:r>
            <a:rPr lang="uk-UA" dirty="0" smtClean="0">
              <a:solidFill>
                <a:srgbClr val="3333CC"/>
              </a:solidFill>
              <a:hlinkClick xmlns:r="http://schemas.openxmlformats.org/officeDocument/2006/relationships" r:id="rId2" action="ppaction://hlinksldjump"/>
            </a:rPr>
            <a:t>Урок до 75-річчя О.А.</a:t>
          </a:r>
          <a:r>
            <a:rPr lang="uk-UA" dirty="0" err="1" smtClean="0">
              <a:solidFill>
                <a:srgbClr val="3333CC"/>
              </a:solidFill>
              <a:hlinkClick xmlns:r="http://schemas.openxmlformats.org/officeDocument/2006/relationships" r:id="rId2" action="ppaction://hlinksldjump"/>
            </a:rPr>
            <a:t>Захаренка</a:t>
          </a:r>
          <a:endParaRPr lang="ru-RU" dirty="0">
            <a:solidFill>
              <a:srgbClr val="3333CC"/>
            </a:solidFill>
          </a:endParaRPr>
        </a:p>
      </dgm:t>
    </dgm:pt>
    <dgm:pt modelId="{4D847A56-0C73-4124-9357-EDBD8494BF7E}" type="parTrans" cxnId="{17FEB752-D1AF-49C3-AB4D-48CFB99F59A5}">
      <dgm:prSet/>
      <dgm:spPr/>
      <dgm:t>
        <a:bodyPr/>
        <a:lstStyle/>
        <a:p>
          <a:endParaRPr lang="ru-RU"/>
        </a:p>
      </dgm:t>
    </dgm:pt>
    <dgm:pt modelId="{0783DBBD-C0CD-410E-8C59-63C12E83057B}" type="sibTrans" cxnId="{17FEB752-D1AF-49C3-AB4D-48CFB99F59A5}">
      <dgm:prSet/>
      <dgm:spPr/>
      <dgm:t>
        <a:bodyPr/>
        <a:lstStyle/>
        <a:p>
          <a:endParaRPr lang="ru-RU"/>
        </a:p>
      </dgm:t>
    </dgm:pt>
    <dgm:pt modelId="{32358CC8-FB5A-42F9-A079-25D9F75DF81D}">
      <dgm:prSet phldrT="[Текст]" phldr="1"/>
      <dgm:spPr/>
      <dgm:t>
        <a:bodyPr/>
        <a:lstStyle/>
        <a:p>
          <a:endParaRPr lang="ru-RU"/>
        </a:p>
      </dgm:t>
    </dgm:pt>
    <dgm:pt modelId="{570E9AC4-EA97-4E13-B6F1-CFD36B8B5F36}" type="parTrans" cxnId="{3B49BADE-37AF-495E-AC2E-18B5831F9B49}">
      <dgm:prSet/>
      <dgm:spPr/>
      <dgm:t>
        <a:bodyPr/>
        <a:lstStyle/>
        <a:p>
          <a:endParaRPr lang="ru-RU"/>
        </a:p>
      </dgm:t>
    </dgm:pt>
    <dgm:pt modelId="{B680FD90-92BA-46F1-862C-75B20C27DDDD}" type="sibTrans" cxnId="{3B49BADE-37AF-495E-AC2E-18B5831F9B49}">
      <dgm:prSet/>
      <dgm:spPr/>
      <dgm:t>
        <a:bodyPr/>
        <a:lstStyle/>
        <a:p>
          <a:endParaRPr lang="ru-RU"/>
        </a:p>
      </dgm:t>
    </dgm:pt>
    <dgm:pt modelId="{DFB08FC8-31AF-4EC4-8887-8B7E76282395}">
      <dgm:prSet phldrT="[Текст]"/>
      <dgm:spPr/>
      <dgm:t>
        <a:bodyPr/>
        <a:lstStyle/>
        <a:p>
          <a:r>
            <a:rPr lang="uk-UA" dirty="0" smtClean="0">
              <a:solidFill>
                <a:srgbClr val="3333CC"/>
              </a:solidFill>
              <a:hlinkClick xmlns:r="http://schemas.openxmlformats.org/officeDocument/2006/relationships" r:id="rId3" action="ppaction://hlinksldjump"/>
            </a:rPr>
            <a:t>Карточки </a:t>
          </a:r>
          <a:r>
            <a:rPr lang="uk-UA" dirty="0" err="1" smtClean="0">
              <a:solidFill>
                <a:srgbClr val="3333CC"/>
              </a:solidFill>
              <a:hlinkClick xmlns:r="http://schemas.openxmlformats.org/officeDocument/2006/relationships" r:id="rId3" action="ppaction://hlinksldjump"/>
            </a:rPr>
            <a:t>поелементного</a:t>
          </a:r>
          <a:r>
            <a:rPr lang="uk-UA" dirty="0" smtClean="0">
              <a:solidFill>
                <a:srgbClr val="3333CC"/>
              </a:solidFill>
              <a:hlinkClick xmlns:r="http://schemas.openxmlformats.org/officeDocument/2006/relationships" r:id="rId3" action="ppaction://hlinksldjump"/>
            </a:rPr>
            <a:t> аналізу контрольних робіт</a:t>
          </a:r>
          <a:endParaRPr lang="ru-RU" dirty="0"/>
        </a:p>
      </dgm:t>
    </dgm:pt>
    <dgm:pt modelId="{DD26E3A6-6AC3-4ECC-9696-34FAAA6AEB64}" type="parTrans" cxnId="{9D9BDD9B-AA4D-4E6F-BB18-2D809F57C6B5}">
      <dgm:prSet/>
      <dgm:spPr/>
      <dgm:t>
        <a:bodyPr/>
        <a:lstStyle/>
        <a:p>
          <a:endParaRPr lang="ru-RU"/>
        </a:p>
      </dgm:t>
    </dgm:pt>
    <dgm:pt modelId="{82B89CBD-B1E4-4B5A-8B0C-CE8962778733}" type="sibTrans" cxnId="{9D9BDD9B-AA4D-4E6F-BB18-2D809F57C6B5}">
      <dgm:prSet/>
      <dgm:spPr/>
      <dgm:t>
        <a:bodyPr/>
        <a:lstStyle/>
        <a:p>
          <a:endParaRPr lang="ru-RU"/>
        </a:p>
      </dgm:t>
    </dgm:pt>
    <dgm:pt modelId="{81A049D1-41BC-4BA2-A3FA-7BBF3E6E4D12}">
      <dgm:prSet/>
      <dgm:spPr/>
      <dgm:t>
        <a:bodyPr/>
        <a:lstStyle/>
        <a:p>
          <a:endParaRPr lang="ru-RU"/>
        </a:p>
      </dgm:t>
    </dgm:pt>
    <dgm:pt modelId="{744589FD-8F4E-4CC7-99D4-A37323798EA8}" type="parTrans" cxnId="{88732D4E-3A26-4EF2-A008-5133E6F358F7}">
      <dgm:prSet/>
      <dgm:spPr/>
      <dgm:t>
        <a:bodyPr/>
        <a:lstStyle/>
        <a:p>
          <a:endParaRPr lang="ru-RU"/>
        </a:p>
      </dgm:t>
    </dgm:pt>
    <dgm:pt modelId="{6F68ADDD-2486-44F6-85E2-88D736D39C4B}" type="sibTrans" cxnId="{88732D4E-3A26-4EF2-A008-5133E6F358F7}">
      <dgm:prSet/>
      <dgm:spPr/>
      <dgm:t>
        <a:bodyPr/>
        <a:lstStyle/>
        <a:p>
          <a:endParaRPr lang="ru-RU"/>
        </a:p>
      </dgm:t>
    </dgm:pt>
    <dgm:pt modelId="{E877F4D3-841E-426B-A9F0-FF6EE9443C5E}">
      <dgm:prSet/>
      <dgm:spPr/>
      <dgm:t>
        <a:bodyPr/>
        <a:lstStyle/>
        <a:p>
          <a:r>
            <a:rPr lang="uk-UA" dirty="0" smtClean="0">
              <a:solidFill>
                <a:srgbClr val="3333CC"/>
              </a:solidFill>
              <a:hlinkClick xmlns:r="http://schemas.openxmlformats.org/officeDocument/2006/relationships" r:id="rId4" action="ppaction://hlinksldjump"/>
            </a:rPr>
            <a:t>Цікавинки на уроки </a:t>
          </a:r>
          <a:r>
            <a:rPr lang="uk-UA" i="1" dirty="0" smtClean="0">
              <a:solidFill>
                <a:srgbClr val="3333CC"/>
              </a:solidFill>
              <a:hlinkClick xmlns:r="http://schemas.openxmlformats.org/officeDocument/2006/relationships" r:id="rId4" action="ppaction://hlinksldjump"/>
            </a:rPr>
            <a:t>(програми, які люблять мої учні)</a:t>
          </a:r>
          <a:endParaRPr lang="ru-RU" dirty="0"/>
        </a:p>
      </dgm:t>
    </dgm:pt>
    <dgm:pt modelId="{4D76186D-295E-4FB0-B28B-4F5B46D9FFD3}" type="parTrans" cxnId="{A8C36D01-CDA5-43D1-B071-1E402A8557DB}">
      <dgm:prSet/>
      <dgm:spPr/>
      <dgm:t>
        <a:bodyPr/>
        <a:lstStyle/>
        <a:p>
          <a:endParaRPr lang="ru-RU"/>
        </a:p>
      </dgm:t>
    </dgm:pt>
    <dgm:pt modelId="{8511CFF9-90E9-42B8-8030-A013A06B42C4}" type="sibTrans" cxnId="{A8C36D01-CDA5-43D1-B071-1E402A8557DB}">
      <dgm:prSet/>
      <dgm:spPr/>
      <dgm:t>
        <a:bodyPr/>
        <a:lstStyle/>
        <a:p>
          <a:endParaRPr lang="ru-RU"/>
        </a:p>
      </dgm:t>
    </dgm:pt>
    <dgm:pt modelId="{87EFA16E-A292-4708-A1A6-BE8AF9790DB7}">
      <dgm:prSet/>
      <dgm:spPr/>
      <dgm:t>
        <a:bodyPr/>
        <a:lstStyle/>
        <a:p>
          <a:endParaRPr lang="ru-RU"/>
        </a:p>
      </dgm:t>
    </dgm:pt>
    <dgm:pt modelId="{6BB0F7B0-4385-4335-9575-4C9E8A38DBBE}" type="parTrans" cxnId="{B322315C-4150-49B0-9BB4-BA6FC6FEA1B1}">
      <dgm:prSet/>
      <dgm:spPr/>
      <dgm:t>
        <a:bodyPr/>
        <a:lstStyle/>
        <a:p>
          <a:endParaRPr lang="ru-RU"/>
        </a:p>
      </dgm:t>
    </dgm:pt>
    <dgm:pt modelId="{09EDDCC6-11A3-49AB-9EC1-4A824B4F6206}" type="sibTrans" cxnId="{B322315C-4150-49B0-9BB4-BA6FC6FEA1B1}">
      <dgm:prSet/>
      <dgm:spPr/>
      <dgm:t>
        <a:bodyPr/>
        <a:lstStyle/>
        <a:p>
          <a:endParaRPr lang="ru-RU"/>
        </a:p>
      </dgm:t>
    </dgm:pt>
    <dgm:pt modelId="{0AB3767F-A253-4A75-B23F-CBB69F7026A1}">
      <dgm:prSet/>
      <dgm:spPr/>
      <dgm:t>
        <a:bodyPr/>
        <a:lstStyle/>
        <a:p>
          <a:r>
            <a:rPr lang="uk-UA" dirty="0" smtClean="0">
              <a:solidFill>
                <a:srgbClr val="3333CC"/>
              </a:solidFill>
              <a:hlinkClick xmlns:r="http://schemas.openxmlformats.org/officeDocument/2006/relationships" r:id="rId5" action="ppaction://hlinksldjump"/>
            </a:rPr>
            <a:t>Оцінка роботи моїх найкращих співавторів</a:t>
          </a:r>
          <a:endParaRPr lang="ru-RU" dirty="0"/>
        </a:p>
      </dgm:t>
    </dgm:pt>
    <dgm:pt modelId="{2BF9D48E-390D-4C79-892F-B16D08BD1529}" type="parTrans" cxnId="{EA89D6B5-6186-4B1D-B0D0-D1658762A449}">
      <dgm:prSet/>
      <dgm:spPr/>
      <dgm:t>
        <a:bodyPr/>
        <a:lstStyle/>
        <a:p>
          <a:endParaRPr lang="ru-RU"/>
        </a:p>
      </dgm:t>
    </dgm:pt>
    <dgm:pt modelId="{AA65A0F3-92DF-4794-BDB1-4B1398FA71A0}" type="sibTrans" cxnId="{EA89D6B5-6186-4B1D-B0D0-D1658762A449}">
      <dgm:prSet/>
      <dgm:spPr/>
      <dgm:t>
        <a:bodyPr/>
        <a:lstStyle/>
        <a:p>
          <a:endParaRPr lang="ru-RU"/>
        </a:p>
      </dgm:t>
    </dgm:pt>
    <dgm:pt modelId="{997CC8F2-7CE4-445F-9215-6B2A5450FFC8}" type="pres">
      <dgm:prSet presAssocID="{662ED3CE-C0AE-4C5E-9EC8-0C8C4CED4B8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056E102-8E12-4BF7-BA25-A0901CE999A2}" type="pres">
      <dgm:prSet presAssocID="{A3D2851F-6D8D-4925-8F8A-930E082B0C7A}" presName="composite" presStyleCnt="0"/>
      <dgm:spPr/>
      <dgm:t>
        <a:bodyPr/>
        <a:lstStyle/>
        <a:p>
          <a:endParaRPr lang="ru-RU"/>
        </a:p>
      </dgm:t>
    </dgm:pt>
    <dgm:pt modelId="{AA3FCD8C-938A-4DD2-9715-27FAE6672614}" type="pres">
      <dgm:prSet presAssocID="{A3D2851F-6D8D-4925-8F8A-930E082B0C7A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DD2E4D-30BA-4AC0-9FF8-F0F272C68B00}" type="pres">
      <dgm:prSet presAssocID="{A3D2851F-6D8D-4925-8F8A-930E082B0C7A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585165-5BCA-4E69-8E4E-D45662F9EE25}" type="pres">
      <dgm:prSet presAssocID="{15053722-EA4C-463D-873D-35704E410CAD}" presName="sp" presStyleCnt="0"/>
      <dgm:spPr/>
      <dgm:t>
        <a:bodyPr/>
        <a:lstStyle/>
        <a:p>
          <a:endParaRPr lang="ru-RU"/>
        </a:p>
      </dgm:t>
    </dgm:pt>
    <dgm:pt modelId="{0E900016-6E7F-4038-A14A-7614AB172D7D}" type="pres">
      <dgm:prSet presAssocID="{39A0666C-CFDF-4A5F-B056-2DD320BBAD45}" presName="composite" presStyleCnt="0"/>
      <dgm:spPr/>
      <dgm:t>
        <a:bodyPr/>
        <a:lstStyle/>
        <a:p>
          <a:endParaRPr lang="ru-RU"/>
        </a:p>
      </dgm:t>
    </dgm:pt>
    <dgm:pt modelId="{C36E8397-6A2E-4DEA-A413-387C445973E4}" type="pres">
      <dgm:prSet presAssocID="{39A0666C-CFDF-4A5F-B056-2DD320BBAD45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47914E-3517-47D5-AD70-30AA19A315FA}" type="pres">
      <dgm:prSet presAssocID="{39A0666C-CFDF-4A5F-B056-2DD320BBAD45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010EF9-20E2-46B2-B257-20B78D871342}" type="pres">
      <dgm:prSet presAssocID="{D9CC2715-6290-4296-BE47-2127AAA1AF1E}" presName="sp" presStyleCnt="0"/>
      <dgm:spPr/>
      <dgm:t>
        <a:bodyPr/>
        <a:lstStyle/>
        <a:p>
          <a:endParaRPr lang="ru-RU"/>
        </a:p>
      </dgm:t>
    </dgm:pt>
    <dgm:pt modelId="{AE0E13C4-F1A6-455A-B8F3-E4BAFD7AF33B}" type="pres">
      <dgm:prSet presAssocID="{32358CC8-FB5A-42F9-A079-25D9F75DF81D}" presName="composite" presStyleCnt="0"/>
      <dgm:spPr/>
      <dgm:t>
        <a:bodyPr/>
        <a:lstStyle/>
        <a:p>
          <a:endParaRPr lang="ru-RU"/>
        </a:p>
      </dgm:t>
    </dgm:pt>
    <dgm:pt modelId="{DF4198AE-D650-424C-BE3C-B16DB995310F}" type="pres">
      <dgm:prSet presAssocID="{32358CC8-FB5A-42F9-A079-25D9F75DF81D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9C4529-D610-49CC-8EB9-AA0779FFF1CB}" type="pres">
      <dgm:prSet presAssocID="{32358CC8-FB5A-42F9-A079-25D9F75DF81D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739BB9-CF59-49A4-9FE7-138B708FC5BD}" type="pres">
      <dgm:prSet presAssocID="{B680FD90-92BA-46F1-862C-75B20C27DDDD}" presName="sp" presStyleCnt="0"/>
      <dgm:spPr/>
      <dgm:t>
        <a:bodyPr/>
        <a:lstStyle/>
        <a:p>
          <a:endParaRPr lang="ru-RU"/>
        </a:p>
      </dgm:t>
    </dgm:pt>
    <dgm:pt modelId="{0FBFD6BF-3DFA-47ED-B4E6-490FF4EC506C}" type="pres">
      <dgm:prSet presAssocID="{81A049D1-41BC-4BA2-A3FA-7BBF3E6E4D12}" presName="composite" presStyleCnt="0"/>
      <dgm:spPr/>
      <dgm:t>
        <a:bodyPr/>
        <a:lstStyle/>
        <a:p>
          <a:endParaRPr lang="ru-RU"/>
        </a:p>
      </dgm:t>
    </dgm:pt>
    <dgm:pt modelId="{75A02EE2-295C-4C08-A768-C485EA68B5BC}" type="pres">
      <dgm:prSet presAssocID="{81A049D1-41BC-4BA2-A3FA-7BBF3E6E4D12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D1B2BC-8257-4B20-8337-47F984FF74C0}" type="pres">
      <dgm:prSet presAssocID="{81A049D1-41BC-4BA2-A3FA-7BBF3E6E4D12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919A26-39A2-4106-826F-0C14298A468C}" type="pres">
      <dgm:prSet presAssocID="{6F68ADDD-2486-44F6-85E2-88D736D39C4B}" presName="sp" presStyleCnt="0"/>
      <dgm:spPr/>
      <dgm:t>
        <a:bodyPr/>
        <a:lstStyle/>
        <a:p>
          <a:endParaRPr lang="ru-RU"/>
        </a:p>
      </dgm:t>
    </dgm:pt>
    <dgm:pt modelId="{75B0F582-2AA1-4E57-8DB9-A20DC33580C9}" type="pres">
      <dgm:prSet presAssocID="{87EFA16E-A292-4708-A1A6-BE8AF9790DB7}" presName="composite" presStyleCnt="0"/>
      <dgm:spPr/>
    </dgm:pt>
    <dgm:pt modelId="{4FC7208C-EBDA-4E70-9C47-9AF84AA751E5}" type="pres">
      <dgm:prSet presAssocID="{87EFA16E-A292-4708-A1A6-BE8AF9790DB7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C36EA9-7151-4D76-918A-EC425AF29E6F}" type="pres">
      <dgm:prSet presAssocID="{87EFA16E-A292-4708-A1A6-BE8AF9790DB7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D9BDD9B-AA4D-4E6F-BB18-2D809F57C6B5}" srcId="{32358CC8-FB5A-42F9-A079-25D9F75DF81D}" destId="{DFB08FC8-31AF-4EC4-8887-8B7E76282395}" srcOrd="0" destOrd="0" parTransId="{DD26E3A6-6AC3-4ECC-9696-34FAAA6AEB64}" sibTransId="{82B89CBD-B1E4-4B5A-8B0C-CE8962778733}"/>
    <dgm:cxn modelId="{A71F498D-7113-4519-A692-E76F6B5D985E}" srcId="{A3D2851F-6D8D-4925-8F8A-930E082B0C7A}" destId="{85861785-DA22-4AC0-9E06-78465E14F523}" srcOrd="0" destOrd="0" parTransId="{C7BA3BA0-AE9F-418D-87B7-C2E41B6CB522}" sibTransId="{3E0D3D5B-CCA4-4C9E-A896-C04477FEA4F4}"/>
    <dgm:cxn modelId="{EA89D6B5-6186-4B1D-B0D0-D1658762A449}" srcId="{87EFA16E-A292-4708-A1A6-BE8AF9790DB7}" destId="{0AB3767F-A253-4A75-B23F-CBB69F7026A1}" srcOrd="0" destOrd="0" parTransId="{2BF9D48E-390D-4C79-892F-B16D08BD1529}" sibTransId="{AA65A0F3-92DF-4794-BDB1-4B1398FA71A0}"/>
    <dgm:cxn modelId="{7FDBC39D-58C5-4AE0-A015-E166E7409516}" type="presOf" srcId="{0AB3767F-A253-4A75-B23F-CBB69F7026A1}" destId="{76C36EA9-7151-4D76-918A-EC425AF29E6F}" srcOrd="0" destOrd="0" presId="urn:microsoft.com/office/officeart/2005/8/layout/chevron2"/>
    <dgm:cxn modelId="{17FEB752-D1AF-49C3-AB4D-48CFB99F59A5}" srcId="{39A0666C-CFDF-4A5F-B056-2DD320BBAD45}" destId="{8DBF4B9C-B7E7-47B7-B422-684FA8A3D5E6}" srcOrd="0" destOrd="0" parTransId="{4D847A56-0C73-4124-9357-EDBD8494BF7E}" sibTransId="{0783DBBD-C0CD-410E-8C59-63C12E83057B}"/>
    <dgm:cxn modelId="{1F87BFB2-C6BA-4F5F-A72C-506C36588344}" srcId="{662ED3CE-C0AE-4C5E-9EC8-0C8C4CED4B80}" destId="{39A0666C-CFDF-4A5F-B056-2DD320BBAD45}" srcOrd="1" destOrd="0" parTransId="{948A9E46-663C-420B-AEDE-755F0B88592E}" sibTransId="{D9CC2715-6290-4296-BE47-2127AAA1AF1E}"/>
    <dgm:cxn modelId="{A0AB9F2E-18A4-4611-8928-59B3B4FFF5A0}" type="presOf" srcId="{DFB08FC8-31AF-4EC4-8887-8B7E76282395}" destId="{F99C4529-D610-49CC-8EB9-AA0779FFF1CB}" srcOrd="0" destOrd="0" presId="urn:microsoft.com/office/officeart/2005/8/layout/chevron2"/>
    <dgm:cxn modelId="{88732D4E-3A26-4EF2-A008-5133E6F358F7}" srcId="{662ED3CE-C0AE-4C5E-9EC8-0C8C4CED4B80}" destId="{81A049D1-41BC-4BA2-A3FA-7BBF3E6E4D12}" srcOrd="3" destOrd="0" parTransId="{744589FD-8F4E-4CC7-99D4-A37323798EA8}" sibTransId="{6F68ADDD-2486-44F6-85E2-88D736D39C4B}"/>
    <dgm:cxn modelId="{CF48760C-9C22-4A84-9D14-4A77FB98291C}" type="presOf" srcId="{662ED3CE-C0AE-4C5E-9EC8-0C8C4CED4B80}" destId="{997CC8F2-7CE4-445F-9215-6B2A5450FFC8}" srcOrd="0" destOrd="0" presId="urn:microsoft.com/office/officeart/2005/8/layout/chevron2"/>
    <dgm:cxn modelId="{82EB2E60-41FC-4AD6-A74B-50B4B04A533F}" type="presOf" srcId="{A3D2851F-6D8D-4925-8F8A-930E082B0C7A}" destId="{AA3FCD8C-938A-4DD2-9715-27FAE6672614}" srcOrd="0" destOrd="0" presId="urn:microsoft.com/office/officeart/2005/8/layout/chevron2"/>
    <dgm:cxn modelId="{2B97939B-D0D3-4036-AD68-D0DF985CE4BA}" type="presOf" srcId="{8DBF4B9C-B7E7-47B7-B422-684FA8A3D5E6}" destId="{9647914E-3517-47D5-AD70-30AA19A315FA}" srcOrd="0" destOrd="0" presId="urn:microsoft.com/office/officeart/2005/8/layout/chevron2"/>
    <dgm:cxn modelId="{282E8CC3-261C-40DC-9213-1349D21DF00C}" type="presOf" srcId="{E877F4D3-841E-426B-A9F0-FF6EE9443C5E}" destId="{E3D1B2BC-8257-4B20-8337-47F984FF74C0}" srcOrd="0" destOrd="0" presId="urn:microsoft.com/office/officeart/2005/8/layout/chevron2"/>
    <dgm:cxn modelId="{E27B05B1-7D9F-43FC-A371-93A05FD16320}" type="presOf" srcId="{32358CC8-FB5A-42F9-A079-25D9F75DF81D}" destId="{DF4198AE-D650-424C-BE3C-B16DB995310F}" srcOrd="0" destOrd="0" presId="urn:microsoft.com/office/officeart/2005/8/layout/chevron2"/>
    <dgm:cxn modelId="{A8C36D01-CDA5-43D1-B071-1E402A8557DB}" srcId="{81A049D1-41BC-4BA2-A3FA-7BBF3E6E4D12}" destId="{E877F4D3-841E-426B-A9F0-FF6EE9443C5E}" srcOrd="0" destOrd="0" parTransId="{4D76186D-295E-4FB0-B28B-4F5B46D9FFD3}" sibTransId="{8511CFF9-90E9-42B8-8030-A013A06B42C4}"/>
    <dgm:cxn modelId="{C4A84E3F-C947-49AB-B7B9-FCA9AF6D131E}" srcId="{662ED3CE-C0AE-4C5E-9EC8-0C8C4CED4B80}" destId="{A3D2851F-6D8D-4925-8F8A-930E082B0C7A}" srcOrd="0" destOrd="0" parTransId="{502E10B7-644B-4F82-A404-6C82F1E94ADB}" sibTransId="{15053722-EA4C-463D-873D-35704E410CAD}"/>
    <dgm:cxn modelId="{3B49BADE-37AF-495E-AC2E-18B5831F9B49}" srcId="{662ED3CE-C0AE-4C5E-9EC8-0C8C4CED4B80}" destId="{32358CC8-FB5A-42F9-A079-25D9F75DF81D}" srcOrd="2" destOrd="0" parTransId="{570E9AC4-EA97-4E13-B6F1-CFD36B8B5F36}" sibTransId="{B680FD90-92BA-46F1-862C-75B20C27DDDD}"/>
    <dgm:cxn modelId="{F9514203-80FB-42D7-A825-54042F5B0205}" type="presOf" srcId="{87EFA16E-A292-4708-A1A6-BE8AF9790DB7}" destId="{4FC7208C-EBDA-4E70-9C47-9AF84AA751E5}" srcOrd="0" destOrd="0" presId="urn:microsoft.com/office/officeart/2005/8/layout/chevron2"/>
    <dgm:cxn modelId="{87AD2629-FD5A-43B2-95C6-8720FD92566E}" type="presOf" srcId="{81A049D1-41BC-4BA2-A3FA-7BBF3E6E4D12}" destId="{75A02EE2-295C-4C08-A768-C485EA68B5BC}" srcOrd="0" destOrd="0" presId="urn:microsoft.com/office/officeart/2005/8/layout/chevron2"/>
    <dgm:cxn modelId="{B30E793B-5497-46F3-B7A8-5FBDB2990E8D}" type="presOf" srcId="{85861785-DA22-4AC0-9E06-78465E14F523}" destId="{D8DD2E4D-30BA-4AC0-9FF8-F0F272C68B00}" srcOrd="0" destOrd="0" presId="urn:microsoft.com/office/officeart/2005/8/layout/chevron2"/>
    <dgm:cxn modelId="{8B0514BF-A527-41D3-8ABC-AF640AA7F062}" type="presOf" srcId="{39A0666C-CFDF-4A5F-B056-2DD320BBAD45}" destId="{C36E8397-6A2E-4DEA-A413-387C445973E4}" srcOrd="0" destOrd="0" presId="urn:microsoft.com/office/officeart/2005/8/layout/chevron2"/>
    <dgm:cxn modelId="{B322315C-4150-49B0-9BB4-BA6FC6FEA1B1}" srcId="{662ED3CE-C0AE-4C5E-9EC8-0C8C4CED4B80}" destId="{87EFA16E-A292-4708-A1A6-BE8AF9790DB7}" srcOrd="4" destOrd="0" parTransId="{6BB0F7B0-4385-4335-9575-4C9E8A38DBBE}" sibTransId="{09EDDCC6-11A3-49AB-9EC1-4A824B4F6206}"/>
    <dgm:cxn modelId="{11A3DBF8-367E-4FEA-AE67-D3592429FD39}" type="presParOf" srcId="{997CC8F2-7CE4-445F-9215-6B2A5450FFC8}" destId="{1056E102-8E12-4BF7-BA25-A0901CE999A2}" srcOrd="0" destOrd="0" presId="urn:microsoft.com/office/officeart/2005/8/layout/chevron2"/>
    <dgm:cxn modelId="{E5EA6692-BC4A-4C8E-9F4B-82567EC8862E}" type="presParOf" srcId="{1056E102-8E12-4BF7-BA25-A0901CE999A2}" destId="{AA3FCD8C-938A-4DD2-9715-27FAE6672614}" srcOrd="0" destOrd="0" presId="urn:microsoft.com/office/officeart/2005/8/layout/chevron2"/>
    <dgm:cxn modelId="{FB71D00C-57B0-40CD-94DB-CF30C164F018}" type="presParOf" srcId="{1056E102-8E12-4BF7-BA25-A0901CE999A2}" destId="{D8DD2E4D-30BA-4AC0-9FF8-F0F272C68B00}" srcOrd="1" destOrd="0" presId="urn:microsoft.com/office/officeart/2005/8/layout/chevron2"/>
    <dgm:cxn modelId="{536EAC73-3300-4CDA-AE95-8249826F273D}" type="presParOf" srcId="{997CC8F2-7CE4-445F-9215-6B2A5450FFC8}" destId="{A6585165-5BCA-4E69-8E4E-D45662F9EE25}" srcOrd="1" destOrd="0" presId="urn:microsoft.com/office/officeart/2005/8/layout/chevron2"/>
    <dgm:cxn modelId="{F6F446CE-CAB1-4E3A-B3F1-123353A0839B}" type="presParOf" srcId="{997CC8F2-7CE4-445F-9215-6B2A5450FFC8}" destId="{0E900016-6E7F-4038-A14A-7614AB172D7D}" srcOrd="2" destOrd="0" presId="urn:microsoft.com/office/officeart/2005/8/layout/chevron2"/>
    <dgm:cxn modelId="{A06D0288-DA82-4AF2-A9A1-B29315B2DAE1}" type="presParOf" srcId="{0E900016-6E7F-4038-A14A-7614AB172D7D}" destId="{C36E8397-6A2E-4DEA-A413-387C445973E4}" srcOrd="0" destOrd="0" presId="urn:microsoft.com/office/officeart/2005/8/layout/chevron2"/>
    <dgm:cxn modelId="{2C6C07C5-1DB0-4444-85EF-899D8B33EAD3}" type="presParOf" srcId="{0E900016-6E7F-4038-A14A-7614AB172D7D}" destId="{9647914E-3517-47D5-AD70-30AA19A315FA}" srcOrd="1" destOrd="0" presId="urn:microsoft.com/office/officeart/2005/8/layout/chevron2"/>
    <dgm:cxn modelId="{6292C1C2-39A0-40EF-A946-EDD95699EAE0}" type="presParOf" srcId="{997CC8F2-7CE4-445F-9215-6B2A5450FFC8}" destId="{1E010EF9-20E2-46B2-B257-20B78D871342}" srcOrd="3" destOrd="0" presId="urn:microsoft.com/office/officeart/2005/8/layout/chevron2"/>
    <dgm:cxn modelId="{D40D7407-0CDA-4DB8-B9BE-179AAB451AF7}" type="presParOf" srcId="{997CC8F2-7CE4-445F-9215-6B2A5450FFC8}" destId="{AE0E13C4-F1A6-455A-B8F3-E4BAFD7AF33B}" srcOrd="4" destOrd="0" presId="urn:microsoft.com/office/officeart/2005/8/layout/chevron2"/>
    <dgm:cxn modelId="{6079FB9C-34AE-4A30-849F-41395E72D1E8}" type="presParOf" srcId="{AE0E13C4-F1A6-455A-B8F3-E4BAFD7AF33B}" destId="{DF4198AE-D650-424C-BE3C-B16DB995310F}" srcOrd="0" destOrd="0" presId="urn:microsoft.com/office/officeart/2005/8/layout/chevron2"/>
    <dgm:cxn modelId="{146A496B-4E88-4692-80D3-5D936F5882BF}" type="presParOf" srcId="{AE0E13C4-F1A6-455A-B8F3-E4BAFD7AF33B}" destId="{F99C4529-D610-49CC-8EB9-AA0779FFF1CB}" srcOrd="1" destOrd="0" presId="urn:microsoft.com/office/officeart/2005/8/layout/chevron2"/>
    <dgm:cxn modelId="{6F3AA65C-E2A5-4C0B-819C-582DF170FA00}" type="presParOf" srcId="{997CC8F2-7CE4-445F-9215-6B2A5450FFC8}" destId="{02739BB9-CF59-49A4-9FE7-138B708FC5BD}" srcOrd="5" destOrd="0" presId="urn:microsoft.com/office/officeart/2005/8/layout/chevron2"/>
    <dgm:cxn modelId="{5B117DA7-B969-413E-8AB2-52CEB8B25A3A}" type="presParOf" srcId="{997CC8F2-7CE4-445F-9215-6B2A5450FFC8}" destId="{0FBFD6BF-3DFA-47ED-B4E6-490FF4EC506C}" srcOrd="6" destOrd="0" presId="urn:microsoft.com/office/officeart/2005/8/layout/chevron2"/>
    <dgm:cxn modelId="{A2DF63CB-93B6-419F-AB1E-7E64DC3E691E}" type="presParOf" srcId="{0FBFD6BF-3DFA-47ED-B4E6-490FF4EC506C}" destId="{75A02EE2-295C-4C08-A768-C485EA68B5BC}" srcOrd="0" destOrd="0" presId="urn:microsoft.com/office/officeart/2005/8/layout/chevron2"/>
    <dgm:cxn modelId="{95BD47BD-F3A7-4F93-A099-8033CBABBE74}" type="presParOf" srcId="{0FBFD6BF-3DFA-47ED-B4E6-490FF4EC506C}" destId="{E3D1B2BC-8257-4B20-8337-47F984FF74C0}" srcOrd="1" destOrd="0" presId="urn:microsoft.com/office/officeart/2005/8/layout/chevron2"/>
    <dgm:cxn modelId="{03F88885-8B36-43FF-B381-936FB1880FFF}" type="presParOf" srcId="{997CC8F2-7CE4-445F-9215-6B2A5450FFC8}" destId="{91919A26-39A2-4106-826F-0C14298A468C}" srcOrd="7" destOrd="0" presId="urn:microsoft.com/office/officeart/2005/8/layout/chevron2"/>
    <dgm:cxn modelId="{1F0B5988-E709-4F27-87E7-68A7137AABD5}" type="presParOf" srcId="{997CC8F2-7CE4-445F-9215-6B2A5450FFC8}" destId="{75B0F582-2AA1-4E57-8DB9-A20DC33580C9}" srcOrd="8" destOrd="0" presId="urn:microsoft.com/office/officeart/2005/8/layout/chevron2"/>
    <dgm:cxn modelId="{96223809-1686-4C17-8BCA-FD32601FF409}" type="presParOf" srcId="{75B0F582-2AA1-4E57-8DB9-A20DC33580C9}" destId="{4FC7208C-EBDA-4E70-9C47-9AF84AA751E5}" srcOrd="0" destOrd="0" presId="urn:microsoft.com/office/officeart/2005/8/layout/chevron2"/>
    <dgm:cxn modelId="{0FB62CD6-EF18-4922-A5D0-5010A79FFAB0}" type="presParOf" srcId="{75B0F582-2AA1-4E57-8DB9-A20DC33580C9}" destId="{76C36EA9-7151-4D76-918A-EC425AF29E6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3B298AB-D388-4617-8C4C-8C2542843156}" type="doc">
      <dgm:prSet loTypeId="urn:microsoft.com/office/officeart/2005/8/layout/chevron2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43282860-F56F-4DCC-AAE8-52C9DE15EEDD}">
      <dgm:prSet phldrT="[Текст]" phldr="1"/>
      <dgm:spPr/>
      <dgm:t>
        <a:bodyPr/>
        <a:lstStyle/>
        <a:p>
          <a:endParaRPr lang="ru-RU"/>
        </a:p>
      </dgm:t>
    </dgm:pt>
    <dgm:pt modelId="{2A2E9F76-F050-438D-BE16-01AA0E149893}" type="parTrans" cxnId="{27E210FD-DBCD-4895-B2E1-82283C950FAE}">
      <dgm:prSet/>
      <dgm:spPr/>
      <dgm:t>
        <a:bodyPr/>
        <a:lstStyle/>
        <a:p>
          <a:endParaRPr lang="ru-RU"/>
        </a:p>
      </dgm:t>
    </dgm:pt>
    <dgm:pt modelId="{C775C054-E2C6-48EB-9E6C-FA95D62C3292}" type="sibTrans" cxnId="{27E210FD-DBCD-4895-B2E1-82283C950FAE}">
      <dgm:prSet/>
      <dgm:spPr/>
      <dgm:t>
        <a:bodyPr/>
        <a:lstStyle/>
        <a:p>
          <a:endParaRPr lang="ru-RU"/>
        </a:p>
      </dgm:t>
    </dgm:pt>
    <dgm:pt modelId="{CC61897C-8F20-4C2F-88A0-5A0A42F51BA1}">
      <dgm:prSet phldrT="[Текст]"/>
      <dgm:spPr/>
      <dgm:t>
        <a:bodyPr/>
        <a:lstStyle/>
        <a:p>
          <a:r>
            <a:rPr lang="uk-UA" dirty="0" smtClean="0">
              <a:hlinkClick xmlns:r="http://schemas.openxmlformats.org/officeDocument/2006/relationships" r:id="rId1" action="ppaction://hlinkpres?slideindex=1&amp;slidetitle="/>
            </a:rPr>
            <a:t>Моя концепція виховання</a:t>
          </a:r>
          <a:endParaRPr lang="ru-RU" dirty="0"/>
        </a:p>
      </dgm:t>
    </dgm:pt>
    <dgm:pt modelId="{3B24CBA9-459D-45DA-9BD6-68DF9F4658E6}" type="parTrans" cxnId="{63AFD3AD-04FA-4B78-8699-800C4C04BA60}">
      <dgm:prSet/>
      <dgm:spPr/>
      <dgm:t>
        <a:bodyPr/>
        <a:lstStyle/>
        <a:p>
          <a:endParaRPr lang="ru-RU"/>
        </a:p>
      </dgm:t>
    </dgm:pt>
    <dgm:pt modelId="{FB6571CA-54A3-4122-BC7F-4F23B1D5AE61}" type="sibTrans" cxnId="{63AFD3AD-04FA-4B78-8699-800C4C04BA60}">
      <dgm:prSet/>
      <dgm:spPr/>
      <dgm:t>
        <a:bodyPr/>
        <a:lstStyle/>
        <a:p>
          <a:endParaRPr lang="ru-RU"/>
        </a:p>
      </dgm:t>
    </dgm:pt>
    <dgm:pt modelId="{0E9BFCFC-A3E5-4E07-AD2C-A70EC6657621}">
      <dgm:prSet phldrT="[Текст]" phldr="1"/>
      <dgm:spPr/>
      <dgm:t>
        <a:bodyPr/>
        <a:lstStyle/>
        <a:p>
          <a:endParaRPr lang="ru-RU"/>
        </a:p>
      </dgm:t>
    </dgm:pt>
    <dgm:pt modelId="{B96EAA9D-0822-44FC-9A8A-089DBCB4BAFC}" type="parTrans" cxnId="{2C8A9B5E-3B1C-4433-AC1B-61614FB0644F}">
      <dgm:prSet/>
      <dgm:spPr/>
      <dgm:t>
        <a:bodyPr/>
        <a:lstStyle/>
        <a:p>
          <a:endParaRPr lang="ru-RU"/>
        </a:p>
      </dgm:t>
    </dgm:pt>
    <dgm:pt modelId="{C52C1486-E6D0-4C8D-A3E6-A0DECAC2427A}" type="sibTrans" cxnId="{2C8A9B5E-3B1C-4433-AC1B-61614FB0644F}">
      <dgm:prSet/>
      <dgm:spPr/>
      <dgm:t>
        <a:bodyPr/>
        <a:lstStyle/>
        <a:p>
          <a:endParaRPr lang="ru-RU"/>
        </a:p>
      </dgm:t>
    </dgm:pt>
    <dgm:pt modelId="{146EC9E8-F2D5-41B6-90E0-DCA091F315DA}">
      <dgm:prSet phldrT="[Текст]"/>
      <dgm:spPr/>
      <dgm:t>
        <a:bodyPr/>
        <a:lstStyle/>
        <a:p>
          <a:r>
            <a:rPr lang="uk-UA" dirty="0" smtClean="0">
              <a:hlinkClick xmlns:r="http://schemas.openxmlformats.org/officeDocument/2006/relationships" r:id="rId2" action="ppaction://hlinkpres?slideindex=1&amp;slidetitle="/>
            </a:rPr>
            <a:t>Презентація класу</a:t>
          </a:r>
          <a:endParaRPr lang="ru-RU" dirty="0"/>
        </a:p>
      </dgm:t>
    </dgm:pt>
    <dgm:pt modelId="{125841DE-4F05-4899-8461-480FF14AACB6}" type="parTrans" cxnId="{C0837B9B-D753-47A3-83A8-6B3663860281}">
      <dgm:prSet/>
      <dgm:spPr/>
      <dgm:t>
        <a:bodyPr/>
        <a:lstStyle/>
        <a:p>
          <a:endParaRPr lang="ru-RU"/>
        </a:p>
      </dgm:t>
    </dgm:pt>
    <dgm:pt modelId="{54F56AB3-296B-4E34-A550-A9849D006DB0}" type="sibTrans" cxnId="{C0837B9B-D753-47A3-83A8-6B3663860281}">
      <dgm:prSet/>
      <dgm:spPr/>
      <dgm:t>
        <a:bodyPr/>
        <a:lstStyle/>
        <a:p>
          <a:endParaRPr lang="ru-RU"/>
        </a:p>
      </dgm:t>
    </dgm:pt>
    <dgm:pt modelId="{406C4FD9-7BBC-4249-84D4-0BEED4CFB32C}">
      <dgm:prSet phldrT="[Текст]" phldr="1"/>
      <dgm:spPr/>
      <dgm:t>
        <a:bodyPr/>
        <a:lstStyle/>
        <a:p>
          <a:endParaRPr lang="ru-RU"/>
        </a:p>
      </dgm:t>
    </dgm:pt>
    <dgm:pt modelId="{1C6E4474-002E-4706-B2EB-B79C4B06D246}" type="parTrans" cxnId="{2843E78E-9630-4258-BC88-E2C0895770E1}">
      <dgm:prSet/>
      <dgm:spPr/>
      <dgm:t>
        <a:bodyPr/>
        <a:lstStyle/>
        <a:p>
          <a:endParaRPr lang="ru-RU"/>
        </a:p>
      </dgm:t>
    </dgm:pt>
    <dgm:pt modelId="{EDAA10A4-8220-437E-AD38-25107ECB7154}" type="sibTrans" cxnId="{2843E78E-9630-4258-BC88-E2C0895770E1}">
      <dgm:prSet/>
      <dgm:spPr/>
      <dgm:t>
        <a:bodyPr/>
        <a:lstStyle/>
        <a:p>
          <a:endParaRPr lang="ru-RU"/>
        </a:p>
      </dgm:t>
    </dgm:pt>
    <dgm:pt modelId="{B7ED1197-C379-4CEC-B4BF-0AD3ABFF497F}">
      <dgm:prSet phldrT="[Текст]"/>
      <dgm:spPr/>
      <dgm:t>
        <a:bodyPr/>
        <a:lstStyle/>
        <a:p>
          <a:r>
            <a:rPr lang="uk-UA" dirty="0" smtClean="0">
              <a:hlinkClick xmlns:r="http://schemas.openxmlformats.org/officeDocument/2006/relationships" r:id="rId3" action="ppaction://hlinkpres?slideindex=1&amp;slidetitle="/>
            </a:rPr>
            <a:t>Проект </a:t>
          </a:r>
          <a:r>
            <a:rPr lang="uk-UA" dirty="0" err="1" smtClean="0">
              <a:hlinkClick xmlns:r="http://schemas.openxmlformats.org/officeDocument/2006/relationships" r:id="rId3" action="ppaction://hlinkpres?slideindex=1&amp;slidetitle="/>
            </a:rPr>
            <a:t>“Здоровим</a:t>
          </a:r>
          <a:r>
            <a:rPr lang="uk-UA" dirty="0" smtClean="0">
              <a:hlinkClick xmlns:r="http://schemas.openxmlformats.org/officeDocument/2006/relationships" r:id="rId3" action="ppaction://hlinkpres?slideindex=1&amp;slidetitle="/>
            </a:rPr>
            <a:t> бути </a:t>
          </a:r>
          <a:r>
            <a:rPr lang="uk-UA" dirty="0" err="1" smtClean="0">
              <a:hlinkClick xmlns:r="http://schemas.openxmlformats.org/officeDocument/2006/relationships" r:id="rId3" action="ppaction://hlinkpres?slideindex=1&amp;slidetitle="/>
            </a:rPr>
            <a:t>модно”</a:t>
          </a:r>
          <a:endParaRPr lang="ru-RU" dirty="0"/>
        </a:p>
      </dgm:t>
    </dgm:pt>
    <dgm:pt modelId="{3FDD80CF-F734-4A20-B158-D124309F31DA}" type="parTrans" cxnId="{8D75FA9B-1B76-4AF6-A330-9A575C5446F8}">
      <dgm:prSet/>
      <dgm:spPr/>
      <dgm:t>
        <a:bodyPr/>
        <a:lstStyle/>
        <a:p>
          <a:endParaRPr lang="ru-RU"/>
        </a:p>
      </dgm:t>
    </dgm:pt>
    <dgm:pt modelId="{04C9FAF2-AC0C-47D5-B753-6E551FD732C6}" type="sibTrans" cxnId="{8D75FA9B-1B76-4AF6-A330-9A575C5446F8}">
      <dgm:prSet/>
      <dgm:spPr/>
      <dgm:t>
        <a:bodyPr/>
        <a:lstStyle/>
        <a:p>
          <a:endParaRPr lang="ru-RU"/>
        </a:p>
      </dgm:t>
    </dgm:pt>
    <dgm:pt modelId="{018DE8BE-12BD-49E9-939F-09AD3019EBAD}">
      <dgm:prSet/>
      <dgm:spPr/>
      <dgm:t>
        <a:bodyPr/>
        <a:lstStyle/>
        <a:p>
          <a:endParaRPr lang="ru-RU"/>
        </a:p>
      </dgm:t>
    </dgm:pt>
    <dgm:pt modelId="{D46CE2C4-7C52-4BDE-8405-97764373D849}" type="parTrans" cxnId="{DE98060B-0EAC-4A96-AF1B-01DC0FC296D0}">
      <dgm:prSet/>
      <dgm:spPr/>
      <dgm:t>
        <a:bodyPr/>
        <a:lstStyle/>
        <a:p>
          <a:endParaRPr lang="ru-RU"/>
        </a:p>
      </dgm:t>
    </dgm:pt>
    <dgm:pt modelId="{5724E72B-29EC-42E4-8D2D-C1861A30CD5E}" type="sibTrans" cxnId="{DE98060B-0EAC-4A96-AF1B-01DC0FC296D0}">
      <dgm:prSet/>
      <dgm:spPr/>
      <dgm:t>
        <a:bodyPr/>
        <a:lstStyle/>
        <a:p>
          <a:endParaRPr lang="ru-RU"/>
        </a:p>
      </dgm:t>
    </dgm:pt>
    <dgm:pt modelId="{5F4BB537-78DD-4B39-8D7B-733376DE29E3}">
      <dgm:prSet/>
      <dgm:spPr/>
      <dgm:t>
        <a:bodyPr/>
        <a:lstStyle/>
        <a:p>
          <a:endParaRPr lang="ru-RU"/>
        </a:p>
      </dgm:t>
    </dgm:pt>
    <dgm:pt modelId="{A7426D85-AF89-4F22-9A6B-334856572555}" type="parTrans" cxnId="{C59024FF-A176-4C16-B611-87D3E702A792}">
      <dgm:prSet/>
      <dgm:spPr/>
      <dgm:t>
        <a:bodyPr/>
        <a:lstStyle/>
        <a:p>
          <a:endParaRPr lang="ru-RU"/>
        </a:p>
      </dgm:t>
    </dgm:pt>
    <dgm:pt modelId="{C3B371A1-FE44-4870-B81F-205151060581}" type="sibTrans" cxnId="{C59024FF-A176-4C16-B611-87D3E702A792}">
      <dgm:prSet/>
      <dgm:spPr/>
      <dgm:t>
        <a:bodyPr/>
        <a:lstStyle/>
        <a:p>
          <a:endParaRPr lang="ru-RU"/>
        </a:p>
      </dgm:t>
    </dgm:pt>
    <dgm:pt modelId="{0EA8DA9A-7704-42DD-85A7-4612E31E1047}">
      <dgm:prSet/>
      <dgm:spPr/>
      <dgm:t>
        <a:bodyPr/>
        <a:lstStyle/>
        <a:p>
          <a:endParaRPr lang="ru-RU"/>
        </a:p>
      </dgm:t>
    </dgm:pt>
    <dgm:pt modelId="{B794249F-D9C6-4FA2-B5C2-6129C1B10F18}" type="parTrans" cxnId="{3CA85323-9226-4BA7-B731-E88D577C2D79}">
      <dgm:prSet/>
      <dgm:spPr/>
      <dgm:t>
        <a:bodyPr/>
        <a:lstStyle/>
        <a:p>
          <a:endParaRPr lang="ru-RU"/>
        </a:p>
      </dgm:t>
    </dgm:pt>
    <dgm:pt modelId="{5995A404-4793-45EA-98B9-445EF885FC55}" type="sibTrans" cxnId="{3CA85323-9226-4BA7-B731-E88D577C2D79}">
      <dgm:prSet/>
      <dgm:spPr/>
      <dgm:t>
        <a:bodyPr/>
        <a:lstStyle/>
        <a:p>
          <a:endParaRPr lang="ru-RU"/>
        </a:p>
      </dgm:t>
    </dgm:pt>
    <dgm:pt modelId="{BA60570C-2BD5-4991-866D-70982682984A}">
      <dgm:prSet/>
      <dgm:spPr/>
      <dgm:t>
        <a:bodyPr/>
        <a:lstStyle/>
        <a:p>
          <a:r>
            <a:rPr lang="uk-UA" dirty="0" smtClean="0">
              <a:hlinkClick xmlns:r="http://schemas.openxmlformats.org/officeDocument/2006/relationships" r:id="rId4" action="ppaction://hlinksldjump"/>
            </a:rPr>
            <a:t>Участь у батьківських конференціях</a:t>
          </a:r>
          <a:endParaRPr lang="ru-RU" dirty="0"/>
        </a:p>
      </dgm:t>
    </dgm:pt>
    <dgm:pt modelId="{49A25462-26BC-4C01-87E2-B6EE4A518A08}" type="parTrans" cxnId="{8B92E90D-5764-4CEC-9B67-61E1A4152FBB}">
      <dgm:prSet/>
      <dgm:spPr/>
      <dgm:t>
        <a:bodyPr/>
        <a:lstStyle/>
        <a:p>
          <a:endParaRPr lang="ru-RU"/>
        </a:p>
      </dgm:t>
    </dgm:pt>
    <dgm:pt modelId="{EC265D1D-FF43-490D-84A9-E8279810BCE9}" type="sibTrans" cxnId="{8B92E90D-5764-4CEC-9B67-61E1A4152FBB}">
      <dgm:prSet/>
      <dgm:spPr/>
      <dgm:t>
        <a:bodyPr/>
        <a:lstStyle/>
        <a:p>
          <a:endParaRPr lang="ru-RU"/>
        </a:p>
      </dgm:t>
    </dgm:pt>
    <dgm:pt modelId="{356493DC-5CE3-4FEB-AE22-287A0D6A427D}">
      <dgm:prSet/>
      <dgm:spPr/>
      <dgm:t>
        <a:bodyPr/>
        <a:lstStyle/>
        <a:p>
          <a:r>
            <a:rPr lang="uk-UA" dirty="0" smtClean="0">
              <a:hlinkClick xmlns:r="http://schemas.openxmlformats.org/officeDocument/2006/relationships" r:id="rId5" action="ppaction://hlinksldjump"/>
            </a:rPr>
            <a:t>Співпраця з психологом</a:t>
          </a:r>
          <a:endParaRPr lang="ru-RU" dirty="0"/>
        </a:p>
      </dgm:t>
    </dgm:pt>
    <dgm:pt modelId="{466E8781-07C3-4C73-8AFC-AF3C2E8EB7E2}" type="parTrans" cxnId="{D3BBBAD5-BFD1-4AA3-A70D-D57EA4473901}">
      <dgm:prSet/>
      <dgm:spPr/>
      <dgm:t>
        <a:bodyPr/>
        <a:lstStyle/>
        <a:p>
          <a:endParaRPr lang="ru-RU"/>
        </a:p>
      </dgm:t>
    </dgm:pt>
    <dgm:pt modelId="{C15803EC-F573-4E9D-A175-5C60807CF0C5}" type="sibTrans" cxnId="{D3BBBAD5-BFD1-4AA3-A70D-D57EA4473901}">
      <dgm:prSet/>
      <dgm:spPr/>
      <dgm:t>
        <a:bodyPr/>
        <a:lstStyle/>
        <a:p>
          <a:endParaRPr lang="ru-RU"/>
        </a:p>
      </dgm:t>
    </dgm:pt>
    <dgm:pt modelId="{AE20E1C5-DD8E-4F1F-8FED-B6113EAA229B}">
      <dgm:prSet/>
      <dgm:spPr/>
      <dgm:t>
        <a:bodyPr/>
        <a:lstStyle/>
        <a:p>
          <a:r>
            <a:rPr lang="uk-UA" dirty="0" smtClean="0">
              <a:hlinkClick xmlns:r="http://schemas.openxmlformats.org/officeDocument/2006/relationships" r:id="rId6" action="ppaction://hlinksldjump"/>
            </a:rPr>
            <a:t>Ми подорожуємо</a:t>
          </a:r>
          <a:endParaRPr lang="ru-RU" dirty="0"/>
        </a:p>
      </dgm:t>
    </dgm:pt>
    <dgm:pt modelId="{FBA26144-12BC-4EAE-8BFD-967BE945220F}" type="parTrans" cxnId="{5711389F-BC6F-4689-AAA7-9D357AF9907E}">
      <dgm:prSet/>
      <dgm:spPr/>
      <dgm:t>
        <a:bodyPr/>
        <a:lstStyle/>
        <a:p>
          <a:endParaRPr lang="ru-RU"/>
        </a:p>
      </dgm:t>
    </dgm:pt>
    <dgm:pt modelId="{25354D30-5048-4604-A635-CB1F9D4FCEFA}" type="sibTrans" cxnId="{5711389F-BC6F-4689-AAA7-9D357AF9907E}">
      <dgm:prSet/>
      <dgm:spPr/>
      <dgm:t>
        <a:bodyPr/>
        <a:lstStyle/>
        <a:p>
          <a:endParaRPr lang="ru-RU"/>
        </a:p>
      </dgm:t>
    </dgm:pt>
    <dgm:pt modelId="{24A9668C-B1DA-4940-ABD5-D0E26B8E3600}">
      <dgm:prSet/>
      <dgm:spPr/>
      <dgm:t>
        <a:bodyPr/>
        <a:lstStyle/>
        <a:p>
          <a:endParaRPr lang="ru-RU"/>
        </a:p>
      </dgm:t>
    </dgm:pt>
    <dgm:pt modelId="{B17D72C4-8104-4961-9CEB-F10CD4640615}" type="parTrans" cxnId="{80463E26-A27B-40AB-AA85-581A7B1B65E3}">
      <dgm:prSet/>
      <dgm:spPr/>
      <dgm:t>
        <a:bodyPr/>
        <a:lstStyle/>
        <a:p>
          <a:endParaRPr lang="ru-RU"/>
        </a:p>
      </dgm:t>
    </dgm:pt>
    <dgm:pt modelId="{C068A017-9DF0-4624-8046-20DE0FB3CC3A}" type="sibTrans" cxnId="{80463E26-A27B-40AB-AA85-581A7B1B65E3}">
      <dgm:prSet/>
      <dgm:spPr/>
      <dgm:t>
        <a:bodyPr/>
        <a:lstStyle/>
        <a:p>
          <a:endParaRPr lang="ru-RU"/>
        </a:p>
      </dgm:t>
    </dgm:pt>
    <dgm:pt modelId="{F872E735-5E81-4C98-BE3D-B2DCC2DDD78C}">
      <dgm:prSet/>
      <dgm:spPr/>
      <dgm:t>
        <a:bodyPr/>
        <a:lstStyle/>
        <a:p>
          <a:r>
            <a:rPr lang="uk-UA" dirty="0" smtClean="0">
              <a:hlinkClick xmlns:r="http://schemas.openxmlformats.org/officeDocument/2006/relationships" r:id="rId7" action="ppaction://hlinksldjump"/>
            </a:rPr>
            <a:t>Дружно і весело (сторінка класу в Інтернеті)</a:t>
          </a:r>
          <a:endParaRPr lang="ru-RU" dirty="0"/>
        </a:p>
      </dgm:t>
    </dgm:pt>
    <dgm:pt modelId="{884FAD99-661F-4B06-B468-1F9301820440}" type="parTrans" cxnId="{22B66CB2-A86A-4CDE-BBC1-66D5BC927338}">
      <dgm:prSet/>
      <dgm:spPr/>
      <dgm:t>
        <a:bodyPr/>
        <a:lstStyle/>
        <a:p>
          <a:endParaRPr lang="ru-RU"/>
        </a:p>
      </dgm:t>
    </dgm:pt>
    <dgm:pt modelId="{F79AA72D-F8E1-479D-95EA-133C47BA5C66}" type="sibTrans" cxnId="{22B66CB2-A86A-4CDE-BBC1-66D5BC927338}">
      <dgm:prSet/>
      <dgm:spPr/>
      <dgm:t>
        <a:bodyPr/>
        <a:lstStyle/>
        <a:p>
          <a:endParaRPr lang="ru-RU"/>
        </a:p>
      </dgm:t>
    </dgm:pt>
    <dgm:pt modelId="{FFEDB203-8AE0-4ED4-B6BD-8DAD93704B85}">
      <dgm:prSet/>
      <dgm:spPr/>
      <dgm:t>
        <a:bodyPr/>
        <a:lstStyle/>
        <a:p>
          <a:endParaRPr lang="ru-RU"/>
        </a:p>
      </dgm:t>
    </dgm:pt>
    <dgm:pt modelId="{9AD87229-FAE3-4A05-9F4A-4233CF229C6E}" type="parTrans" cxnId="{D0B5B039-A23D-42AB-BD9A-0BBF2D7BC336}">
      <dgm:prSet/>
      <dgm:spPr/>
      <dgm:t>
        <a:bodyPr/>
        <a:lstStyle/>
        <a:p>
          <a:endParaRPr lang="ru-RU"/>
        </a:p>
      </dgm:t>
    </dgm:pt>
    <dgm:pt modelId="{1F3C70D3-3887-4EC7-8E49-5135FEE450F0}" type="sibTrans" cxnId="{D0B5B039-A23D-42AB-BD9A-0BBF2D7BC336}">
      <dgm:prSet/>
      <dgm:spPr/>
      <dgm:t>
        <a:bodyPr/>
        <a:lstStyle/>
        <a:p>
          <a:endParaRPr lang="ru-RU"/>
        </a:p>
      </dgm:t>
    </dgm:pt>
    <dgm:pt modelId="{D65862F3-6FF4-4B4A-AD3E-0831CBC3B7B6}">
      <dgm:prSet/>
      <dgm:spPr/>
      <dgm:t>
        <a:bodyPr/>
        <a:lstStyle/>
        <a:p>
          <a:r>
            <a:rPr lang="uk-UA" dirty="0" smtClean="0">
              <a:hlinkClick xmlns:r="http://schemas.openxmlformats.org/officeDocument/2006/relationships" r:id="rId8" action="ppaction://hlinksldjump"/>
            </a:rPr>
            <a:t>Зустрічі учителів, батьків та дітей</a:t>
          </a:r>
          <a:endParaRPr lang="ru-RU" dirty="0"/>
        </a:p>
      </dgm:t>
    </dgm:pt>
    <dgm:pt modelId="{201CA1FE-46AC-43E2-AA00-21F2B206686A}" type="parTrans" cxnId="{C621C366-672B-49AA-A754-98BA6BA9A17B}">
      <dgm:prSet/>
      <dgm:spPr/>
      <dgm:t>
        <a:bodyPr/>
        <a:lstStyle/>
        <a:p>
          <a:endParaRPr lang="ru-RU"/>
        </a:p>
      </dgm:t>
    </dgm:pt>
    <dgm:pt modelId="{6919AD48-3B8A-46C5-99CB-5EE7C1552512}" type="sibTrans" cxnId="{C621C366-672B-49AA-A754-98BA6BA9A17B}">
      <dgm:prSet/>
      <dgm:spPr/>
      <dgm:t>
        <a:bodyPr/>
        <a:lstStyle/>
        <a:p>
          <a:endParaRPr lang="ru-RU"/>
        </a:p>
      </dgm:t>
    </dgm:pt>
    <dgm:pt modelId="{54D44C5A-CCFE-4F3E-BF42-D33ABB836C8C}">
      <dgm:prSet/>
      <dgm:spPr/>
      <dgm:t>
        <a:bodyPr/>
        <a:lstStyle/>
        <a:p>
          <a:endParaRPr lang="ru-RU"/>
        </a:p>
      </dgm:t>
    </dgm:pt>
    <dgm:pt modelId="{3E58F66D-E17A-4DB6-8F7A-08E814C1E9EF}" type="parTrans" cxnId="{EDDCD062-8D32-43AC-AC78-C55BF771B836}">
      <dgm:prSet/>
      <dgm:spPr/>
      <dgm:t>
        <a:bodyPr/>
        <a:lstStyle/>
        <a:p>
          <a:endParaRPr lang="ru-RU"/>
        </a:p>
      </dgm:t>
    </dgm:pt>
    <dgm:pt modelId="{03FADFB4-1BE5-4C51-A615-3789402DBDFE}" type="sibTrans" cxnId="{EDDCD062-8D32-43AC-AC78-C55BF771B836}">
      <dgm:prSet/>
      <dgm:spPr/>
      <dgm:t>
        <a:bodyPr/>
        <a:lstStyle/>
        <a:p>
          <a:endParaRPr lang="ru-RU"/>
        </a:p>
      </dgm:t>
    </dgm:pt>
    <dgm:pt modelId="{54CC6CF2-3254-4D0C-B5FB-7AE6DC44BC99}">
      <dgm:prSet/>
      <dgm:spPr/>
      <dgm:t>
        <a:bodyPr/>
        <a:lstStyle/>
        <a:p>
          <a:r>
            <a:rPr lang="uk-UA" dirty="0" smtClean="0">
              <a:hlinkClick xmlns:r="http://schemas.openxmlformats.org/officeDocument/2006/relationships" r:id="rId9" action="ppaction://hlinksldjump"/>
            </a:rPr>
            <a:t>Участь у районних семінарах</a:t>
          </a:r>
          <a:endParaRPr lang="ru-RU" dirty="0"/>
        </a:p>
      </dgm:t>
    </dgm:pt>
    <dgm:pt modelId="{0B1A292B-FA41-4AEC-BCC7-FD2B7B4A6FF3}" type="parTrans" cxnId="{37A4919C-FDA5-44CC-A22D-B24D281E5E11}">
      <dgm:prSet/>
      <dgm:spPr/>
      <dgm:t>
        <a:bodyPr/>
        <a:lstStyle/>
        <a:p>
          <a:endParaRPr lang="ru-RU"/>
        </a:p>
      </dgm:t>
    </dgm:pt>
    <dgm:pt modelId="{3CC1382C-FD2C-4075-A2DD-3545A3D443FA}" type="sibTrans" cxnId="{37A4919C-FDA5-44CC-A22D-B24D281E5E11}">
      <dgm:prSet/>
      <dgm:spPr/>
      <dgm:t>
        <a:bodyPr/>
        <a:lstStyle/>
        <a:p>
          <a:endParaRPr lang="ru-RU"/>
        </a:p>
      </dgm:t>
    </dgm:pt>
    <dgm:pt modelId="{CBC9D364-E497-476B-A229-8FC06A39BC20}" type="pres">
      <dgm:prSet presAssocID="{03B298AB-D388-4617-8C4C-8C254284315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E4B72BF-C9DB-46D9-9E74-543196EFE646}" type="pres">
      <dgm:prSet presAssocID="{43282860-F56F-4DCC-AAE8-52C9DE15EEDD}" presName="composite" presStyleCnt="0"/>
      <dgm:spPr/>
      <dgm:t>
        <a:bodyPr/>
        <a:lstStyle/>
        <a:p>
          <a:endParaRPr lang="ru-RU"/>
        </a:p>
      </dgm:t>
    </dgm:pt>
    <dgm:pt modelId="{08CB4AF1-D3D0-4BC8-B18D-339645DE925E}" type="pres">
      <dgm:prSet presAssocID="{43282860-F56F-4DCC-AAE8-52C9DE15EEDD}" presName="parentText" presStyleLbl="alignNode1" presStyleIdx="0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3F175F-441B-4ABE-9949-FB3B428A89EC}" type="pres">
      <dgm:prSet presAssocID="{43282860-F56F-4DCC-AAE8-52C9DE15EEDD}" presName="descendantText" presStyleLbl="alignAcc1" presStyleIdx="0" presStyleCnt="9" custLinFactNeighborX="4134" custLinFactNeighborY="-159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E2DA17-7B68-4CD6-9E69-95B061F8E70E}" type="pres">
      <dgm:prSet presAssocID="{C775C054-E2C6-48EB-9E6C-FA95D62C3292}" presName="sp" presStyleCnt="0"/>
      <dgm:spPr/>
      <dgm:t>
        <a:bodyPr/>
        <a:lstStyle/>
        <a:p>
          <a:endParaRPr lang="ru-RU"/>
        </a:p>
      </dgm:t>
    </dgm:pt>
    <dgm:pt modelId="{49B87AFE-AB03-433C-B98D-F4AB9F333C28}" type="pres">
      <dgm:prSet presAssocID="{0E9BFCFC-A3E5-4E07-AD2C-A70EC6657621}" presName="composite" presStyleCnt="0"/>
      <dgm:spPr/>
      <dgm:t>
        <a:bodyPr/>
        <a:lstStyle/>
        <a:p>
          <a:endParaRPr lang="ru-RU"/>
        </a:p>
      </dgm:t>
    </dgm:pt>
    <dgm:pt modelId="{A12B813A-DBEB-4BDC-94AA-FCA5FBC0DFA2}" type="pres">
      <dgm:prSet presAssocID="{0E9BFCFC-A3E5-4E07-AD2C-A70EC6657621}" presName="parentText" presStyleLbl="alignNode1" presStyleIdx="1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AC7486-B5D2-4A07-B1CA-77C649F2906F}" type="pres">
      <dgm:prSet presAssocID="{0E9BFCFC-A3E5-4E07-AD2C-A70EC6657621}" presName="descendantText" presStyleLbl="alignAcc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2BF77E-0ED2-4E9D-A589-B161EED7FC03}" type="pres">
      <dgm:prSet presAssocID="{C52C1486-E6D0-4C8D-A3E6-A0DECAC2427A}" presName="sp" presStyleCnt="0"/>
      <dgm:spPr/>
      <dgm:t>
        <a:bodyPr/>
        <a:lstStyle/>
        <a:p>
          <a:endParaRPr lang="ru-RU"/>
        </a:p>
      </dgm:t>
    </dgm:pt>
    <dgm:pt modelId="{691BD066-8A87-4762-A577-095F7001D8DE}" type="pres">
      <dgm:prSet presAssocID="{406C4FD9-7BBC-4249-84D4-0BEED4CFB32C}" presName="composite" presStyleCnt="0"/>
      <dgm:spPr/>
      <dgm:t>
        <a:bodyPr/>
        <a:lstStyle/>
        <a:p>
          <a:endParaRPr lang="ru-RU"/>
        </a:p>
      </dgm:t>
    </dgm:pt>
    <dgm:pt modelId="{5B736E1A-223D-470D-88B4-23814C5D7E12}" type="pres">
      <dgm:prSet presAssocID="{406C4FD9-7BBC-4249-84D4-0BEED4CFB32C}" presName="parentText" presStyleLbl="alignNode1" presStyleIdx="2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641F04-E94A-48F0-BD2A-0AE99EA9B647}" type="pres">
      <dgm:prSet presAssocID="{406C4FD9-7BBC-4249-84D4-0BEED4CFB32C}" presName="descendantText" presStyleLbl="alignAcc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01A143-FD65-44DC-9A15-AA89AA18747C}" type="pres">
      <dgm:prSet presAssocID="{EDAA10A4-8220-437E-AD38-25107ECB7154}" presName="sp" presStyleCnt="0"/>
      <dgm:spPr/>
      <dgm:t>
        <a:bodyPr/>
        <a:lstStyle/>
        <a:p>
          <a:endParaRPr lang="ru-RU"/>
        </a:p>
      </dgm:t>
    </dgm:pt>
    <dgm:pt modelId="{FE5EF03E-1347-445D-9DB7-D424475E10F3}" type="pres">
      <dgm:prSet presAssocID="{018DE8BE-12BD-49E9-939F-09AD3019EBAD}" presName="composite" presStyleCnt="0"/>
      <dgm:spPr/>
      <dgm:t>
        <a:bodyPr/>
        <a:lstStyle/>
        <a:p>
          <a:endParaRPr lang="ru-RU"/>
        </a:p>
      </dgm:t>
    </dgm:pt>
    <dgm:pt modelId="{255BD8C0-7FB8-4BF8-8A7D-264EBEE670B9}" type="pres">
      <dgm:prSet presAssocID="{018DE8BE-12BD-49E9-939F-09AD3019EBAD}" presName="parentText" presStyleLbl="alignNode1" presStyleIdx="3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33244E-B36C-400B-84D7-0C5A9CC5461E}" type="pres">
      <dgm:prSet presAssocID="{018DE8BE-12BD-49E9-939F-09AD3019EBAD}" presName="descendantText" presStyleLbl="alignAcc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127676-A039-435B-B4D1-7802DCEB9222}" type="pres">
      <dgm:prSet presAssocID="{5724E72B-29EC-42E4-8D2D-C1861A30CD5E}" presName="sp" presStyleCnt="0"/>
      <dgm:spPr/>
      <dgm:t>
        <a:bodyPr/>
        <a:lstStyle/>
        <a:p>
          <a:endParaRPr lang="ru-RU"/>
        </a:p>
      </dgm:t>
    </dgm:pt>
    <dgm:pt modelId="{9E5E30B3-E1A6-445B-B1F2-71A05EFF407F}" type="pres">
      <dgm:prSet presAssocID="{54D44C5A-CCFE-4F3E-BF42-D33ABB836C8C}" presName="composite" presStyleCnt="0"/>
      <dgm:spPr/>
      <dgm:t>
        <a:bodyPr/>
        <a:lstStyle/>
        <a:p>
          <a:endParaRPr lang="ru-RU"/>
        </a:p>
      </dgm:t>
    </dgm:pt>
    <dgm:pt modelId="{5C1205EA-315F-4C1E-B1B2-332567C95563}" type="pres">
      <dgm:prSet presAssocID="{54D44C5A-CCFE-4F3E-BF42-D33ABB836C8C}" presName="parentText" presStyleLbl="alignNode1" presStyleIdx="4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12FE36-B56E-4756-9694-8C3122D03389}" type="pres">
      <dgm:prSet presAssocID="{54D44C5A-CCFE-4F3E-BF42-D33ABB836C8C}" presName="descendantText" presStyleLbl="alignAcc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A56C9B-17C9-452F-BF7D-1905208F37C7}" type="pres">
      <dgm:prSet presAssocID="{03FADFB4-1BE5-4C51-A615-3789402DBDFE}" presName="sp" presStyleCnt="0"/>
      <dgm:spPr/>
      <dgm:t>
        <a:bodyPr/>
        <a:lstStyle/>
        <a:p>
          <a:endParaRPr lang="ru-RU"/>
        </a:p>
      </dgm:t>
    </dgm:pt>
    <dgm:pt modelId="{083216B3-CC44-4EBD-8640-868CA548A556}" type="pres">
      <dgm:prSet presAssocID="{5F4BB537-78DD-4B39-8D7B-733376DE29E3}" presName="composite" presStyleCnt="0"/>
      <dgm:spPr/>
      <dgm:t>
        <a:bodyPr/>
        <a:lstStyle/>
        <a:p>
          <a:endParaRPr lang="ru-RU"/>
        </a:p>
      </dgm:t>
    </dgm:pt>
    <dgm:pt modelId="{5F46F8A3-9A9D-45B4-A198-33DF9FB44CF8}" type="pres">
      <dgm:prSet presAssocID="{5F4BB537-78DD-4B39-8D7B-733376DE29E3}" presName="parentText" presStyleLbl="alignNode1" presStyleIdx="5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BD3B73-782D-4BB5-B694-0710465BB91F}" type="pres">
      <dgm:prSet presAssocID="{5F4BB537-78DD-4B39-8D7B-733376DE29E3}" presName="descendantText" presStyleLbl="alignAcc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7934DE-417E-4DC0-B125-3D5E30B757C1}" type="pres">
      <dgm:prSet presAssocID="{C3B371A1-FE44-4870-B81F-205151060581}" presName="sp" presStyleCnt="0"/>
      <dgm:spPr/>
      <dgm:t>
        <a:bodyPr/>
        <a:lstStyle/>
        <a:p>
          <a:endParaRPr lang="ru-RU"/>
        </a:p>
      </dgm:t>
    </dgm:pt>
    <dgm:pt modelId="{4BEEC89B-3CAA-4E7E-BB79-DC44E874F645}" type="pres">
      <dgm:prSet presAssocID="{FFEDB203-8AE0-4ED4-B6BD-8DAD93704B85}" presName="composite" presStyleCnt="0"/>
      <dgm:spPr/>
      <dgm:t>
        <a:bodyPr/>
        <a:lstStyle/>
        <a:p>
          <a:endParaRPr lang="ru-RU"/>
        </a:p>
      </dgm:t>
    </dgm:pt>
    <dgm:pt modelId="{94483E6E-F9AF-44AC-A391-7090B55EFBBE}" type="pres">
      <dgm:prSet presAssocID="{FFEDB203-8AE0-4ED4-B6BD-8DAD93704B85}" presName="parentText" presStyleLbl="alignNode1" presStyleIdx="6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EF0BEC-1644-4FA3-9594-D4CC93518AAF}" type="pres">
      <dgm:prSet presAssocID="{FFEDB203-8AE0-4ED4-B6BD-8DAD93704B85}" presName="descendantText" presStyleLbl="alignAcc1" presStyleIdx="6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7205D3-FC25-4E2B-B6CD-2610E3B7BFAC}" type="pres">
      <dgm:prSet presAssocID="{1F3C70D3-3887-4EC7-8E49-5135FEE450F0}" presName="sp" presStyleCnt="0"/>
      <dgm:spPr/>
      <dgm:t>
        <a:bodyPr/>
        <a:lstStyle/>
        <a:p>
          <a:endParaRPr lang="ru-RU"/>
        </a:p>
      </dgm:t>
    </dgm:pt>
    <dgm:pt modelId="{756F7CFC-4CB0-4758-8C2E-718A37D51F03}" type="pres">
      <dgm:prSet presAssocID="{0EA8DA9A-7704-42DD-85A7-4612E31E1047}" presName="composite" presStyleCnt="0"/>
      <dgm:spPr/>
      <dgm:t>
        <a:bodyPr/>
        <a:lstStyle/>
        <a:p>
          <a:endParaRPr lang="ru-RU"/>
        </a:p>
      </dgm:t>
    </dgm:pt>
    <dgm:pt modelId="{E8040DEF-97B6-438C-A058-BB3E7C463110}" type="pres">
      <dgm:prSet presAssocID="{0EA8DA9A-7704-42DD-85A7-4612E31E1047}" presName="parentText" presStyleLbl="alignNode1" presStyleIdx="7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B3470F-58A2-4858-B132-1912D76C5A50}" type="pres">
      <dgm:prSet presAssocID="{0EA8DA9A-7704-42DD-85A7-4612E31E1047}" presName="descendantText" presStyleLbl="alignAcc1" presStyleIdx="7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272BF6-15CA-4AE4-A617-32FDF5028BD0}" type="pres">
      <dgm:prSet presAssocID="{5995A404-4793-45EA-98B9-445EF885FC55}" presName="sp" presStyleCnt="0"/>
      <dgm:spPr/>
      <dgm:t>
        <a:bodyPr/>
        <a:lstStyle/>
        <a:p>
          <a:endParaRPr lang="ru-RU"/>
        </a:p>
      </dgm:t>
    </dgm:pt>
    <dgm:pt modelId="{A1387860-B328-4E2D-91E9-4C800AC0A7F3}" type="pres">
      <dgm:prSet presAssocID="{24A9668C-B1DA-4940-ABD5-D0E26B8E3600}" presName="composite" presStyleCnt="0"/>
      <dgm:spPr/>
      <dgm:t>
        <a:bodyPr/>
        <a:lstStyle/>
        <a:p>
          <a:endParaRPr lang="ru-RU"/>
        </a:p>
      </dgm:t>
    </dgm:pt>
    <dgm:pt modelId="{1EB6B0BD-0AB9-4D9B-8804-C849B9295A65}" type="pres">
      <dgm:prSet presAssocID="{24A9668C-B1DA-4940-ABD5-D0E26B8E3600}" presName="parentText" presStyleLbl="alignNode1" presStyleIdx="8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063C2B-A5B2-4D6D-9C83-309893A80EAA}" type="pres">
      <dgm:prSet presAssocID="{24A9668C-B1DA-4940-ABD5-D0E26B8E3600}" presName="descendantText" presStyleLbl="alignAcc1" presStyleIdx="8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59024FF-A176-4C16-B611-87D3E702A792}" srcId="{03B298AB-D388-4617-8C4C-8C2542843156}" destId="{5F4BB537-78DD-4B39-8D7B-733376DE29E3}" srcOrd="5" destOrd="0" parTransId="{A7426D85-AF89-4F22-9A6B-334856572555}" sibTransId="{C3B371A1-FE44-4870-B81F-205151060581}"/>
    <dgm:cxn modelId="{9B6C7ED2-EE93-4EA7-8B5C-71EB7A70B19D}" type="presOf" srcId="{F872E735-5E81-4C98-BE3D-B2DCC2DDD78C}" destId="{9D063C2B-A5B2-4D6D-9C83-309893A80EAA}" srcOrd="0" destOrd="0" presId="urn:microsoft.com/office/officeart/2005/8/layout/chevron2"/>
    <dgm:cxn modelId="{BDF5E596-5621-4D0F-B125-AC567BD5D59E}" type="presOf" srcId="{5F4BB537-78DD-4B39-8D7B-733376DE29E3}" destId="{5F46F8A3-9A9D-45B4-A198-33DF9FB44CF8}" srcOrd="0" destOrd="0" presId="urn:microsoft.com/office/officeart/2005/8/layout/chevron2"/>
    <dgm:cxn modelId="{63AFD3AD-04FA-4B78-8699-800C4C04BA60}" srcId="{43282860-F56F-4DCC-AAE8-52C9DE15EEDD}" destId="{CC61897C-8F20-4C2F-88A0-5A0A42F51BA1}" srcOrd="0" destOrd="0" parTransId="{3B24CBA9-459D-45DA-9BD6-68DF9F4658E6}" sibTransId="{FB6571CA-54A3-4122-BC7F-4F23B1D5AE61}"/>
    <dgm:cxn modelId="{3B9CECE9-AEAF-4BD6-B13A-46515A0F1101}" type="presOf" srcId="{FFEDB203-8AE0-4ED4-B6BD-8DAD93704B85}" destId="{94483E6E-F9AF-44AC-A391-7090B55EFBBE}" srcOrd="0" destOrd="0" presId="urn:microsoft.com/office/officeart/2005/8/layout/chevron2"/>
    <dgm:cxn modelId="{3D3196E9-C509-41EC-AF53-0E1898DC0630}" type="presOf" srcId="{356493DC-5CE3-4FEB-AE22-287A0D6A427D}" destId="{DCBD3B73-782D-4BB5-B694-0710465BB91F}" srcOrd="0" destOrd="0" presId="urn:microsoft.com/office/officeart/2005/8/layout/chevron2"/>
    <dgm:cxn modelId="{C0837B9B-D753-47A3-83A8-6B3663860281}" srcId="{0E9BFCFC-A3E5-4E07-AD2C-A70EC6657621}" destId="{146EC9E8-F2D5-41B6-90E0-DCA091F315DA}" srcOrd="0" destOrd="0" parTransId="{125841DE-4F05-4899-8461-480FF14AACB6}" sibTransId="{54F56AB3-296B-4E34-A550-A9849D006DB0}"/>
    <dgm:cxn modelId="{18CC8AA2-3DEA-4846-81F7-EB9CBCCC14FE}" type="presOf" srcId="{BA60570C-2BD5-4991-866D-70982682984A}" destId="{5233244E-B36C-400B-84D7-0C5A9CC5461E}" srcOrd="0" destOrd="0" presId="urn:microsoft.com/office/officeart/2005/8/layout/chevron2"/>
    <dgm:cxn modelId="{FE4C7858-4E5D-4F04-925B-05C1CA88C8CE}" type="presOf" srcId="{406C4FD9-7BBC-4249-84D4-0BEED4CFB32C}" destId="{5B736E1A-223D-470D-88B4-23814C5D7E12}" srcOrd="0" destOrd="0" presId="urn:microsoft.com/office/officeart/2005/8/layout/chevron2"/>
    <dgm:cxn modelId="{7CBF0EA3-F898-463B-A042-C3033A0B282B}" type="presOf" srcId="{0EA8DA9A-7704-42DD-85A7-4612E31E1047}" destId="{E8040DEF-97B6-438C-A058-BB3E7C463110}" srcOrd="0" destOrd="0" presId="urn:microsoft.com/office/officeart/2005/8/layout/chevron2"/>
    <dgm:cxn modelId="{42C87949-A331-435E-B751-42FEB08CAC8C}" type="presOf" srcId="{AE20E1C5-DD8E-4F1F-8FED-B6113EAA229B}" destId="{D6B3470F-58A2-4858-B132-1912D76C5A50}" srcOrd="0" destOrd="0" presId="urn:microsoft.com/office/officeart/2005/8/layout/chevron2"/>
    <dgm:cxn modelId="{76E731DF-DA2E-4599-9E65-EE5273F99DE2}" type="presOf" srcId="{43282860-F56F-4DCC-AAE8-52C9DE15EEDD}" destId="{08CB4AF1-D3D0-4BC8-B18D-339645DE925E}" srcOrd="0" destOrd="0" presId="urn:microsoft.com/office/officeart/2005/8/layout/chevron2"/>
    <dgm:cxn modelId="{2C8A9B5E-3B1C-4433-AC1B-61614FB0644F}" srcId="{03B298AB-D388-4617-8C4C-8C2542843156}" destId="{0E9BFCFC-A3E5-4E07-AD2C-A70EC6657621}" srcOrd="1" destOrd="0" parTransId="{B96EAA9D-0822-44FC-9A8A-089DBCB4BAFC}" sibTransId="{C52C1486-E6D0-4C8D-A3E6-A0DECAC2427A}"/>
    <dgm:cxn modelId="{D0B5B039-A23D-42AB-BD9A-0BBF2D7BC336}" srcId="{03B298AB-D388-4617-8C4C-8C2542843156}" destId="{FFEDB203-8AE0-4ED4-B6BD-8DAD93704B85}" srcOrd="6" destOrd="0" parTransId="{9AD87229-FAE3-4A05-9F4A-4233CF229C6E}" sibTransId="{1F3C70D3-3887-4EC7-8E49-5135FEE450F0}"/>
    <dgm:cxn modelId="{BA21C5A5-4D48-4551-80A9-C4AC027380A4}" type="presOf" srcId="{0E9BFCFC-A3E5-4E07-AD2C-A70EC6657621}" destId="{A12B813A-DBEB-4BDC-94AA-FCA5FBC0DFA2}" srcOrd="0" destOrd="0" presId="urn:microsoft.com/office/officeart/2005/8/layout/chevron2"/>
    <dgm:cxn modelId="{2843E78E-9630-4258-BC88-E2C0895770E1}" srcId="{03B298AB-D388-4617-8C4C-8C2542843156}" destId="{406C4FD9-7BBC-4249-84D4-0BEED4CFB32C}" srcOrd="2" destOrd="0" parTransId="{1C6E4474-002E-4706-B2EB-B79C4B06D246}" sibTransId="{EDAA10A4-8220-437E-AD38-25107ECB7154}"/>
    <dgm:cxn modelId="{C793C441-F683-496C-ACB1-3194B303DD4A}" type="presOf" srcId="{24A9668C-B1DA-4940-ABD5-D0E26B8E3600}" destId="{1EB6B0BD-0AB9-4D9B-8804-C849B9295A65}" srcOrd="0" destOrd="0" presId="urn:microsoft.com/office/officeart/2005/8/layout/chevron2"/>
    <dgm:cxn modelId="{D7808898-115D-43C0-8D2E-B69637F72E17}" type="presOf" srcId="{54D44C5A-CCFE-4F3E-BF42-D33ABB836C8C}" destId="{5C1205EA-315F-4C1E-B1B2-332567C95563}" srcOrd="0" destOrd="0" presId="urn:microsoft.com/office/officeart/2005/8/layout/chevron2"/>
    <dgm:cxn modelId="{B5E0BC89-189D-450B-B257-9AE075B8ADF0}" type="presOf" srcId="{CC61897C-8F20-4C2F-88A0-5A0A42F51BA1}" destId="{1B3F175F-441B-4ABE-9949-FB3B428A89EC}" srcOrd="0" destOrd="0" presId="urn:microsoft.com/office/officeart/2005/8/layout/chevron2"/>
    <dgm:cxn modelId="{3CA85323-9226-4BA7-B731-E88D577C2D79}" srcId="{03B298AB-D388-4617-8C4C-8C2542843156}" destId="{0EA8DA9A-7704-42DD-85A7-4612E31E1047}" srcOrd="7" destOrd="0" parTransId="{B794249F-D9C6-4FA2-B5C2-6129C1B10F18}" sibTransId="{5995A404-4793-45EA-98B9-445EF885FC55}"/>
    <dgm:cxn modelId="{D19B48E8-0225-4805-83B5-1CB06C31F279}" type="presOf" srcId="{54CC6CF2-3254-4D0C-B5FB-7AE6DC44BC99}" destId="{5212FE36-B56E-4756-9694-8C3122D03389}" srcOrd="0" destOrd="0" presId="urn:microsoft.com/office/officeart/2005/8/layout/chevron2"/>
    <dgm:cxn modelId="{97562C37-71FB-4A74-92E0-891146782985}" type="presOf" srcId="{018DE8BE-12BD-49E9-939F-09AD3019EBAD}" destId="{255BD8C0-7FB8-4BF8-8A7D-264EBEE670B9}" srcOrd="0" destOrd="0" presId="urn:microsoft.com/office/officeart/2005/8/layout/chevron2"/>
    <dgm:cxn modelId="{37A4919C-FDA5-44CC-A22D-B24D281E5E11}" srcId="{54D44C5A-CCFE-4F3E-BF42-D33ABB836C8C}" destId="{54CC6CF2-3254-4D0C-B5FB-7AE6DC44BC99}" srcOrd="0" destOrd="0" parTransId="{0B1A292B-FA41-4AEC-BCC7-FD2B7B4A6FF3}" sibTransId="{3CC1382C-FD2C-4075-A2DD-3545A3D443FA}"/>
    <dgm:cxn modelId="{D3BBBAD5-BFD1-4AA3-A70D-D57EA4473901}" srcId="{5F4BB537-78DD-4B39-8D7B-733376DE29E3}" destId="{356493DC-5CE3-4FEB-AE22-287A0D6A427D}" srcOrd="0" destOrd="0" parTransId="{466E8781-07C3-4C73-8AFC-AF3C2E8EB7E2}" sibTransId="{C15803EC-F573-4E9D-A175-5C60807CF0C5}"/>
    <dgm:cxn modelId="{A2D1E8C0-D6AB-4286-8A94-36D4CB7B07D4}" type="presOf" srcId="{D65862F3-6FF4-4B4A-AD3E-0831CBC3B7B6}" destId="{EBEF0BEC-1644-4FA3-9594-D4CC93518AAF}" srcOrd="0" destOrd="0" presId="urn:microsoft.com/office/officeart/2005/8/layout/chevron2"/>
    <dgm:cxn modelId="{2884B599-B8FA-4636-830F-53E51688E5FE}" type="presOf" srcId="{146EC9E8-F2D5-41B6-90E0-DCA091F315DA}" destId="{C0AC7486-B5D2-4A07-B1CA-77C649F2906F}" srcOrd="0" destOrd="0" presId="urn:microsoft.com/office/officeart/2005/8/layout/chevron2"/>
    <dgm:cxn modelId="{80463E26-A27B-40AB-AA85-581A7B1B65E3}" srcId="{03B298AB-D388-4617-8C4C-8C2542843156}" destId="{24A9668C-B1DA-4940-ABD5-D0E26B8E3600}" srcOrd="8" destOrd="0" parTransId="{B17D72C4-8104-4961-9CEB-F10CD4640615}" sibTransId="{C068A017-9DF0-4624-8046-20DE0FB3CC3A}"/>
    <dgm:cxn modelId="{EDDCD062-8D32-43AC-AC78-C55BF771B836}" srcId="{03B298AB-D388-4617-8C4C-8C2542843156}" destId="{54D44C5A-CCFE-4F3E-BF42-D33ABB836C8C}" srcOrd="4" destOrd="0" parTransId="{3E58F66D-E17A-4DB6-8F7A-08E814C1E9EF}" sibTransId="{03FADFB4-1BE5-4C51-A615-3789402DBDFE}"/>
    <dgm:cxn modelId="{C0F0FAE0-86DD-481E-A2AE-83CCF51E465C}" type="presOf" srcId="{B7ED1197-C379-4CEC-B4BF-0AD3ABFF497F}" destId="{36641F04-E94A-48F0-BD2A-0AE99EA9B647}" srcOrd="0" destOrd="0" presId="urn:microsoft.com/office/officeart/2005/8/layout/chevron2"/>
    <dgm:cxn modelId="{1C79CB48-A9DD-479C-916C-2B118BA36954}" type="presOf" srcId="{03B298AB-D388-4617-8C4C-8C2542843156}" destId="{CBC9D364-E497-476B-A229-8FC06A39BC20}" srcOrd="0" destOrd="0" presId="urn:microsoft.com/office/officeart/2005/8/layout/chevron2"/>
    <dgm:cxn modelId="{8B92E90D-5764-4CEC-9B67-61E1A4152FBB}" srcId="{018DE8BE-12BD-49E9-939F-09AD3019EBAD}" destId="{BA60570C-2BD5-4991-866D-70982682984A}" srcOrd="0" destOrd="0" parTransId="{49A25462-26BC-4C01-87E2-B6EE4A518A08}" sibTransId="{EC265D1D-FF43-490D-84A9-E8279810BCE9}"/>
    <dgm:cxn modelId="{8D75FA9B-1B76-4AF6-A330-9A575C5446F8}" srcId="{406C4FD9-7BBC-4249-84D4-0BEED4CFB32C}" destId="{B7ED1197-C379-4CEC-B4BF-0AD3ABFF497F}" srcOrd="0" destOrd="0" parTransId="{3FDD80CF-F734-4A20-B158-D124309F31DA}" sibTransId="{04C9FAF2-AC0C-47D5-B753-6E551FD732C6}"/>
    <dgm:cxn modelId="{5711389F-BC6F-4689-AAA7-9D357AF9907E}" srcId="{0EA8DA9A-7704-42DD-85A7-4612E31E1047}" destId="{AE20E1C5-DD8E-4F1F-8FED-B6113EAA229B}" srcOrd="0" destOrd="0" parTransId="{FBA26144-12BC-4EAE-8BFD-967BE945220F}" sibTransId="{25354D30-5048-4604-A635-CB1F9D4FCEFA}"/>
    <dgm:cxn modelId="{DE98060B-0EAC-4A96-AF1B-01DC0FC296D0}" srcId="{03B298AB-D388-4617-8C4C-8C2542843156}" destId="{018DE8BE-12BD-49E9-939F-09AD3019EBAD}" srcOrd="3" destOrd="0" parTransId="{D46CE2C4-7C52-4BDE-8405-97764373D849}" sibTransId="{5724E72B-29EC-42E4-8D2D-C1861A30CD5E}"/>
    <dgm:cxn modelId="{27E210FD-DBCD-4895-B2E1-82283C950FAE}" srcId="{03B298AB-D388-4617-8C4C-8C2542843156}" destId="{43282860-F56F-4DCC-AAE8-52C9DE15EEDD}" srcOrd="0" destOrd="0" parTransId="{2A2E9F76-F050-438D-BE16-01AA0E149893}" sibTransId="{C775C054-E2C6-48EB-9E6C-FA95D62C3292}"/>
    <dgm:cxn modelId="{22B66CB2-A86A-4CDE-BBC1-66D5BC927338}" srcId="{24A9668C-B1DA-4940-ABD5-D0E26B8E3600}" destId="{F872E735-5E81-4C98-BE3D-B2DCC2DDD78C}" srcOrd="0" destOrd="0" parTransId="{884FAD99-661F-4B06-B468-1F9301820440}" sibTransId="{F79AA72D-F8E1-479D-95EA-133C47BA5C66}"/>
    <dgm:cxn modelId="{C621C366-672B-49AA-A754-98BA6BA9A17B}" srcId="{FFEDB203-8AE0-4ED4-B6BD-8DAD93704B85}" destId="{D65862F3-6FF4-4B4A-AD3E-0831CBC3B7B6}" srcOrd="0" destOrd="0" parTransId="{201CA1FE-46AC-43E2-AA00-21F2B206686A}" sibTransId="{6919AD48-3B8A-46C5-99CB-5EE7C1552512}"/>
    <dgm:cxn modelId="{58304CBB-C563-426C-A309-D7018094B159}" type="presParOf" srcId="{CBC9D364-E497-476B-A229-8FC06A39BC20}" destId="{2E4B72BF-C9DB-46D9-9E74-543196EFE646}" srcOrd="0" destOrd="0" presId="urn:microsoft.com/office/officeart/2005/8/layout/chevron2"/>
    <dgm:cxn modelId="{E01B3CE2-9D79-4201-BFFE-85E726B0684E}" type="presParOf" srcId="{2E4B72BF-C9DB-46D9-9E74-543196EFE646}" destId="{08CB4AF1-D3D0-4BC8-B18D-339645DE925E}" srcOrd="0" destOrd="0" presId="urn:microsoft.com/office/officeart/2005/8/layout/chevron2"/>
    <dgm:cxn modelId="{373CABD4-0959-48DA-A0FC-57CCDA7863DD}" type="presParOf" srcId="{2E4B72BF-C9DB-46D9-9E74-543196EFE646}" destId="{1B3F175F-441B-4ABE-9949-FB3B428A89EC}" srcOrd="1" destOrd="0" presId="urn:microsoft.com/office/officeart/2005/8/layout/chevron2"/>
    <dgm:cxn modelId="{E4A3FFE1-9D58-430E-A03C-9987574AE178}" type="presParOf" srcId="{CBC9D364-E497-476B-A229-8FC06A39BC20}" destId="{0BE2DA17-7B68-4CD6-9E69-95B061F8E70E}" srcOrd="1" destOrd="0" presId="urn:microsoft.com/office/officeart/2005/8/layout/chevron2"/>
    <dgm:cxn modelId="{3818B225-3E4B-4162-9C6F-45D0B59BF431}" type="presParOf" srcId="{CBC9D364-E497-476B-A229-8FC06A39BC20}" destId="{49B87AFE-AB03-433C-B98D-F4AB9F333C28}" srcOrd="2" destOrd="0" presId="urn:microsoft.com/office/officeart/2005/8/layout/chevron2"/>
    <dgm:cxn modelId="{8683980B-E30A-4605-AEA7-10B8CB046F98}" type="presParOf" srcId="{49B87AFE-AB03-433C-B98D-F4AB9F333C28}" destId="{A12B813A-DBEB-4BDC-94AA-FCA5FBC0DFA2}" srcOrd="0" destOrd="0" presId="urn:microsoft.com/office/officeart/2005/8/layout/chevron2"/>
    <dgm:cxn modelId="{F9E3B02F-80D5-47CB-AC68-5615BB1D321C}" type="presParOf" srcId="{49B87AFE-AB03-433C-B98D-F4AB9F333C28}" destId="{C0AC7486-B5D2-4A07-B1CA-77C649F2906F}" srcOrd="1" destOrd="0" presId="urn:microsoft.com/office/officeart/2005/8/layout/chevron2"/>
    <dgm:cxn modelId="{486ABF3D-5CFB-4D31-BEFA-8396E8CF17F5}" type="presParOf" srcId="{CBC9D364-E497-476B-A229-8FC06A39BC20}" destId="{1C2BF77E-0ED2-4E9D-A589-B161EED7FC03}" srcOrd="3" destOrd="0" presId="urn:microsoft.com/office/officeart/2005/8/layout/chevron2"/>
    <dgm:cxn modelId="{F2D286FD-57D9-4647-AECE-56F50C1B729B}" type="presParOf" srcId="{CBC9D364-E497-476B-A229-8FC06A39BC20}" destId="{691BD066-8A87-4762-A577-095F7001D8DE}" srcOrd="4" destOrd="0" presId="urn:microsoft.com/office/officeart/2005/8/layout/chevron2"/>
    <dgm:cxn modelId="{7422F7DA-C63D-4F32-A686-1E23D997B426}" type="presParOf" srcId="{691BD066-8A87-4762-A577-095F7001D8DE}" destId="{5B736E1A-223D-470D-88B4-23814C5D7E12}" srcOrd="0" destOrd="0" presId="urn:microsoft.com/office/officeart/2005/8/layout/chevron2"/>
    <dgm:cxn modelId="{B00E9CFE-2266-4756-B807-39EA6B08C514}" type="presParOf" srcId="{691BD066-8A87-4762-A577-095F7001D8DE}" destId="{36641F04-E94A-48F0-BD2A-0AE99EA9B647}" srcOrd="1" destOrd="0" presId="urn:microsoft.com/office/officeart/2005/8/layout/chevron2"/>
    <dgm:cxn modelId="{02B94E02-3B52-4870-8F69-6AEE46A8BCD1}" type="presParOf" srcId="{CBC9D364-E497-476B-A229-8FC06A39BC20}" destId="{4D01A143-FD65-44DC-9A15-AA89AA18747C}" srcOrd="5" destOrd="0" presId="urn:microsoft.com/office/officeart/2005/8/layout/chevron2"/>
    <dgm:cxn modelId="{049D381A-7F05-46B6-9C63-132ED82BD5DA}" type="presParOf" srcId="{CBC9D364-E497-476B-A229-8FC06A39BC20}" destId="{FE5EF03E-1347-445D-9DB7-D424475E10F3}" srcOrd="6" destOrd="0" presId="urn:microsoft.com/office/officeart/2005/8/layout/chevron2"/>
    <dgm:cxn modelId="{2A63F53B-D4EE-4E62-A8D2-8EC4C1AC1BB1}" type="presParOf" srcId="{FE5EF03E-1347-445D-9DB7-D424475E10F3}" destId="{255BD8C0-7FB8-4BF8-8A7D-264EBEE670B9}" srcOrd="0" destOrd="0" presId="urn:microsoft.com/office/officeart/2005/8/layout/chevron2"/>
    <dgm:cxn modelId="{4FA3B7F0-8EFE-46C8-8573-ECBA06D36730}" type="presParOf" srcId="{FE5EF03E-1347-445D-9DB7-D424475E10F3}" destId="{5233244E-B36C-400B-84D7-0C5A9CC5461E}" srcOrd="1" destOrd="0" presId="urn:microsoft.com/office/officeart/2005/8/layout/chevron2"/>
    <dgm:cxn modelId="{9843A7F0-F2E2-4B00-AAA9-D538B002CF61}" type="presParOf" srcId="{CBC9D364-E497-476B-A229-8FC06A39BC20}" destId="{B5127676-A039-435B-B4D1-7802DCEB9222}" srcOrd="7" destOrd="0" presId="urn:microsoft.com/office/officeart/2005/8/layout/chevron2"/>
    <dgm:cxn modelId="{936E6B13-86B8-4810-8441-A13B0B7DA76F}" type="presParOf" srcId="{CBC9D364-E497-476B-A229-8FC06A39BC20}" destId="{9E5E30B3-E1A6-445B-B1F2-71A05EFF407F}" srcOrd="8" destOrd="0" presId="urn:microsoft.com/office/officeart/2005/8/layout/chevron2"/>
    <dgm:cxn modelId="{8F0DBA91-AEB5-4D38-88F6-6C2CFCA40238}" type="presParOf" srcId="{9E5E30B3-E1A6-445B-B1F2-71A05EFF407F}" destId="{5C1205EA-315F-4C1E-B1B2-332567C95563}" srcOrd="0" destOrd="0" presId="urn:microsoft.com/office/officeart/2005/8/layout/chevron2"/>
    <dgm:cxn modelId="{40E11C81-118F-4F32-BF90-62D68DDC4928}" type="presParOf" srcId="{9E5E30B3-E1A6-445B-B1F2-71A05EFF407F}" destId="{5212FE36-B56E-4756-9694-8C3122D03389}" srcOrd="1" destOrd="0" presId="urn:microsoft.com/office/officeart/2005/8/layout/chevron2"/>
    <dgm:cxn modelId="{8C79B3AA-F58C-46FF-9F17-64D20FBF5E34}" type="presParOf" srcId="{CBC9D364-E497-476B-A229-8FC06A39BC20}" destId="{E8A56C9B-17C9-452F-BF7D-1905208F37C7}" srcOrd="9" destOrd="0" presId="urn:microsoft.com/office/officeart/2005/8/layout/chevron2"/>
    <dgm:cxn modelId="{07C12037-08A9-482C-9322-AF7A80FA04DF}" type="presParOf" srcId="{CBC9D364-E497-476B-A229-8FC06A39BC20}" destId="{083216B3-CC44-4EBD-8640-868CA548A556}" srcOrd="10" destOrd="0" presId="urn:microsoft.com/office/officeart/2005/8/layout/chevron2"/>
    <dgm:cxn modelId="{E8EEF686-9666-42C6-8AD2-2973B7DC7567}" type="presParOf" srcId="{083216B3-CC44-4EBD-8640-868CA548A556}" destId="{5F46F8A3-9A9D-45B4-A198-33DF9FB44CF8}" srcOrd="0" destOrd="0" presId="urn:microsoft.com/office/officeart/2005/8/layout/chevron2"/>
    <dgm:cxn modelId="{52E70AAA-13B6-4403-B530-E73C4D303B9C}" type="presParOf" srcId="{083216B3-CC44-4EBD-8640-868CA548A556}" destId="{DCBD3B73-782D-4BB5-B694-0710465BB91F}" srcOrd="1" destOrd="0" presId="urn:microsoft.com/office/officeart/2005/8/layout/chevron2"/>
    <dgm:cxn modelId="{4A222346-B1ED-47FD-A805-A50AADD4B4D6}" type="presParOf" srcId="{CBC9D364-E497-476B-A229-8FC06A39BC20}" destId="{047934DE-417E-4DC0-B125-3D5E30B757C1}" srcOrd="11" destOrd="0" presId="urn:microsoft.com/office/officeart/2005/8/layout/chevron2"/>
    <dgm:cxn modelId="{B558E6D5-6F9D-4667-80F2-F54DBAADE8FB}" type="presParOf" srcId="{CBC9D364-E497-476B-A229-8FC06A39BC20}" destId="{4BEEC89B-3CAA-4E7E-BB79-DC44E874F645}" srcOrd="12" destOrd="0" presId="urn:microsoft.com/office/officeart/2005/8/layout/chevron2"/>
    <dgm:cxn modelId="{3C3A863C-6789-4FD0-BCF2-A0145443BB08}" type="presParOf" srcId="{4BEEC89B-3CAA-4E7E-BB79-DC44E874F645}" destId="{94483E6E-F9AF-44AC-A391-7090B55EFBBE}" srcOrd="0" destOrd="0" presId="urn:microsoft.com/office/officeart/2005/8/layout/chevron2"/>
    <dgm:cxn modelId="{493612C6-5A69-4984-8550-FDEB3974F445}" type="presParOf" srcId="{4BEEC89B-3CAA-4E7E-BB79-DC44E874F645}" destId="{EBEF0BEC-1644-4FA3-9594-D4CC93518AAF}" srcOrd="1" destOrd="0" presId="urn:microsoft.com/office/officeart/2005/8/layout/chevron2"/>
    <dgm:cxn modelId="{54D53C5D-1CF2-4A2A-A199-1258D0D66862}" type="presParOf" srcId="{CBC9D364-E497-476B-A229-8FC06A39BC20}" destId="{007205D3-FC25-4E2B-B6CD-2610E3B7BFAC}" srcOrd="13" destOrd="0" presId="urn:microsoft.com/office/officeart/2005/8/layout/chevron2"/>
    <dgm:cxn modelId="{E83B7C3B-C0EC-4315-A576-3147E2DD4D87}" type="presParOf" srcId="{CBC9D364-E497-476B-A229-8FC06A39BC20}" destId="{756F7CFC-4CB0-4758-8C2E-718A37D51F03}" srcOrd="14" destOrd="0" presId="urn:microsoft.com/office/officeart/2005/8/layout/chevron2"/>
    <dgm:cxn modelId="{5D1BAC61-52CA-4219-8FF0-3648BA8162BE}" type="presParOf" srcId="{756F7CFC-4CB0-4758-8C2E-718A37D51F03}" destId="{E8040DEF-97B6-438C-A058-BB3E7C463110}" srcOrd="0" destOrd="0" presId="urn:microsoft.com/office/officeart/2005/8/layout/chevron2"/>
    <dgm:cxn modelId="{6A2F0EE8-3CDE-4E87-8D00-6FBEE04D87E4}" type="presParOf" srcId="{756F7CFC-4CB0-4758-8C2E-718A37D51F03}" destId="{D6B3470F-58A2-4858-B132-1912D76C5A50}" srcOrd="1" destOrd="0" presId="urn:microsoft.com/office/officeart/2005/8/layout/chevron2"/>
    <dgm:cxn modelId="{C2161BF3-692B-426E-BD5B-D46221D69EBA}" type="presParOf" srcId="{CBC9D364-E497-476B-A229-8FC06A39BC20}" destId="{62272BF6-15CA-4AE4-A617-32FDF5028BD0}" srcOrd="15" destOrd="0" presId="urn:microsoft.com/office/officeart/2005/8/layout/chevron2"/>
    <dgm:cxn modelId="{43355B8F-3DDC-448B-90D6-FE91E157DCED}" type="presParOf" srcId="{CBC9D364-E497-476B-A229-8FC06A39BC20}" destId="{A1387860-B328-4E2D-91E9-4C800AC0A7F3}" srcOrd="16" destOrd="0" presId="urn:microsoft.com/office/officeart/2005/8/layout/chevron2"/>
    <dgm:cxn modelId="{A739F024-17AA-423B-8EDF-F498DDFB4694}" type="presParOf" srcId="{A1387860-B328-4E2D-91E9-4C800AC0A7F3}" destId="{1EB6B0BD-0AB9-4D9B-8804-C849B9295A65}" srcOrd="0" destOrd="0" presId="urn:microsoft.com/office/officeart/2005/8/layout/chevron2"/>
    <dgm:cxn modelId="{1823C03D-5765-47DC-8B0C-A38ED4EC3115}" type="presParOf" srcId="{A1387860-B328-4E2D-91E9-4C800AC0A7F3}" destId="{9D063C2B-A5B2-4D6D-9C83-309893A80EA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EB95BE9-E222-4719-812C-2062EE3A3382}" type="doc">
      <dgm:prSet loTypeId="urn:microsoft.com/office/officeart/2005/8/layout/chevron2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8CB8D68E-B4EE-48AA-AA18-DD89F30D8932}">
      <dgm:prSet phldrT="[Текст]" phldr="1"/>
      <dgm:spPr/>
      <dgm:t>
        <a:bodyPr/>
        <a:lstStyle/>
        <a:p>
          <a:endParaRPr lang="ru-RU"/>
        </a:p>
      </dgm:t>
    </dgm:pt>
    <dgm:pt modelId="{C72E4BFF-9941-4750-99F6-6034D57DA46F}" type="parTrans" cxnId="{D2A8F49A-D557-4D7A-B3C1-B4896C75EBA2}">
      <dgm:prSet/>
      <dgm:spPr/>
      <dgm:t>
        <a:bodyPr/>
        <a:lstStyle/>
        <a:p>
          <a:endParaRPr lang="ru-RU"/>
        </a:p>
      </dgm:t>
    </dgm:pt>
    <dgm:pt modelId="{C56AE281-5D68-4AD5-B82F-066690F096F3}" type="sibTrans" cxnId="{D2A8F49A-D557-4D7A-B3C1-B4896C75EBA2}">
      <dgm:prSet/>
      <dgm:spPr/>
      <dgm:t>
        <a:bodyPr/>
        <a:lstStyle/>
        <a:p>
          <a:endParaRPr lang="ru-RU"/>
        </a:p>
      </dgm:t>
    </dgm:pt>
    <dgm:pt modelId="{A7BA82E6-BE01-4A51-9F57-C4E3C9DC35E9}">
      <dgm:prSet phldrT="[Текст]"/>
      <dgm:spPr/>
      <dgm:t>
        <a:bodyPr/>
        <a:lstStyle/>
        <a:p>
          <a:r>
            <a:rPr lang="uk-UA" dirty="0" smtClean="0">
              <a:hlinkClick xmlns:r="http://schemas.openxmlformats.org/officeDocument/2006/relationships" r:id="rId1" action="ppaction://hlinksldjump"/>
            </a:rPr>
            <a:t>Громадська </a:t>
          </a:r>
          <a:r>
            <a:rPr lang="uk-UA" dirty="0" err="1" smtClean="0">
              <a:hlinkClick xmlns:r="http://schemas.openxmlformats.org/officeDocument/2006/relationships" r:id="rId1" action="ppaction://hlinksldjump"/>
            </a:rPr>
            <a:t>оганізація</a:t>
          </a:r>
          <a:r>
            <a:rPr lang="uk-UA" dirty="0" smtClean="0">
              <a:hlinkClick xmlns:r="http://schemas.openxmlformats.org/officeDocument/2006/relationships" r:id="rId1" action="ppaction://hlinksldjump"/>
            </a:rPr>
            <a:t> </a:t>
          </a:r>
          <a:r>
            <a:rPr lang="uk-UA" dirty="0" err="1" smtClean="0">
              <a:hlinkClick xmlns:r="http://schemas.openxmlformats.org/officeDocument/2006/relationships" r:id="rId1" action="ppaction://hlinksldjump"/>
            </a:rPr>
            <a:t>“Діти</a:t>
          </a:r>
          <a:r>
            <a:rPr lang="uk-UA" dirty="0" smtClean="0">
              <a:hlinkClick xmlns:r="http://schemas.openxmlformats.org/officeDocument/2006/relationships" r:id="rId1" action="ppaction://hlinksldjump"/>
            </a:rPr>
            <a:t> </a:t>
          </a:r>
          <a:r>
            <a:rPr lang="uk-UA" dirty="0" err="1" smtClean="0">
              <a:hlinkClick xmlns:r="http://schemas.openxmlformats.org/officeDocument/2006/relationships" r:id="rId1" action="ppaction://hlinksldjump"/>
            </a:rPr>
            <a:t>Чорнобиля”</a:t>
          </a:r>
          <a:endParaRPr lang="ru-RU" dirty="0"/>
        </a:p>
      </dgm:t>
    </dgm:pt>
    <dgm:pt modelId="{2DE6F1FF-6A44-4C7C-AE9E-338909EB8130}" type="parTrans" cxnId="{17188E25-DFDA-4E1B-B029-B0229584646C}">
      <dgm:prSet/>
      <dgm:spPr/>
      <dgm:t>
        <a:bodyPr/>
        <a:lstStyle/>
        <a:p>
          <a:endParaRPr lang="ru-RU"/>
        </a:p>
      </dgm:t>
    </dgm:pt>
    <dgm:pt modelId="{CE2ADD8C-60A7-4EC7-85B6-FFCC74021F4A}" type="sibTrans" cxnId="{17188E25-DFDA-4E1B-B029-B0229584646C}">
      <dgm:prSet/>
      <dgm:spPr/>
      <dgm:t>
        <a:bodyPr/>
        <a:lstStyle/>
        <a:p>
          <a:endParaRPr lang="ru-RU"/>
        </a:p>
      </dgm:t>
    </dgm:pt>
    <dgm:pt modelId="{7B076D77-D8E8-490D-A012-A0C33CB201D0}">
      <dgm:prSet phldrT="[Текст]" phldr="1"/>
      <dgm:spPr/>
      <dgm:t>
        <a:bodyPr/>
        <a:lstStyle/>
        <a:p>
          <a:endParaRPr lang="ru-RU" dirty="0"/>
        </a:p>
      </dgm:t>
    </dgm:pt>
    <dgm:pt modelId="{8FFBBFCE-EABB-4F7A-BEFF-8AB899538888}" type="parTrans" cxnId="{C3A73D0E-B274-4838-87DC-A03B9D3E88CC}">
      <dgm:prSet/>
      <dgm:spPr/>
      <dgm:t>
        <a:bodyPr/>
        <a:lstStyle/>
        <a:p>
          <a:endParaRPr lang="ru-RU"/>
        </a:p>
      </dgm:t>
    </dgm:pt>
    <dgm:pt modelId="{03859A62-378B-4CF1-A6A4-78C736FB02EB}" type="sibTrans" cxnId="{C3A73D0E-B274-4838-87DC-A03B9D3E88CC}">
      <dgm:prSet/>
      <dgm:spPr/>
      <dgm:t>
        <a:bodyPr/>
        <a:lstStyle/>
        <a:p>
          <a:endParaRPr lang="ru-RU"/>
        </a:p>
      </dgm:t>
    </dgm:pt>
    <dgm:pt modelId="{1ED271E4-C949-4336-871C-2A93B9535E35}">
      <dgm:prSet phldrT="[Текст]"/>
      <dgm:spPr/>
      <dgm:t>
        <a:bodyPr/>
        <a:lstStyle/>
        <a:p>
          <a:r>
            <a:rPr lang="uk-UA" dirty="0" smtClean="0">
              <a:hlinkClick xmlns:r="http://schemas.openxmlformats.org/officeDocument/2006/relationships" r:id="rId2" action="ppaction://hlinksldjump"/>
            </a:rPr>
            <a:t>Співпраця з міжнародними спонсорами </a:t>
          </a:r>
          <a:endParaRPr lang="ru-RU" dirty="0"/>
        </a:p>
      </dgm:t>
    </dgm:pt>
    <dgm:pt modelId="{D87C6889-7C17-44F7-A5BC-A9E20E0611C9}" type="parTrans" cxnId="{32A5A849-7989-46DE-BE0E-D6E97547D835}">
      <dgm:prSet/>
      <dgm:spPr/>
      <dgm:t>
        <a:bodyPr/>
        <a:lstStyle/>
        <a:p>
          <a:endParaRPr lang="ru-RU"/>
        </a:p>
      </dgm:t>
    </dgm:pt>
    <dgm:pt modelId="{CE32DF47-888C-4022-B99F-DAFAEC08E2CD}" type="sibTrans" cxnId="{32A5A849-7989-46DE-BE0E-D6E97547D835}">
      <dgm:prSet/>
      <dgm:spPr/>
      <dgm:t>
        <a:bodyPr/>
        <a:lstStyle/>
        <a:p>
          <a:endParaRPr lang="ru-RU"/>
        </a:p>
      </dgm:t>
    </dgm:pt>
    <dgm:pt modelId="{CE23C596-CBB3-4997-939A-F4E28D8C27D5}">
      <dgm:prSet phldrT="[Текст]" phldr="1"/>
      <dgm:spPr/>
      <dgm:t>
        <a:bodyPr/>
        <a:lstStyle/>
        <a:p>
          <a:endParaRPr lang="ru-RU"/>
        </a:p>
      </dgm:t>
    </dgm:pt>
    <dgm:pt modelId="{2F1C2531-402C-4F14-9273-615354D7CCA2}" type="parTrans" cxnId="{5CBCBB9F-EE23-4DE9-A94D-62547F173534}">
      <dgm:prSet/>
      <dgm:spPr/>
      <dgm:t>
        <a:bodyPr/>
        <a:lstStyle/>
        <a:p>
          <a:endParaRPr lang="ru-RU"/>
        </a:p>
      </dgm:t>
    </dgm:pt>
    <dgm:pt modelId="{4CEA6B31-BA1F-420F-9C52-8ABAF66521FA}" type="sibTrans" cxnId="{5CBCBB9F-EE23-4DE9-A94D-62547F173534}">
      <dgm:prSet/>
      <dgm:spPr/>
      <dgm:t>
        <a:bodyPr/>
        <a:lstStyle/>
        <a:p>
          <a:endParaRPr lang="ru-RU"/>
        </a:p>
      </dgm:t>
    </dgm:pt>
    <dgm:pt modelId="{51B9649A-8F34-4537-9F13-75BF68B37272}">
      <dgm:prSet phldrT="[Текст]"/>
      <dgm:spPr/>
      <dgm:t>
        <a:bodyPr/>
        <a:lstStyle/>
        <a:p>
          <a:r>
            <a:rPr lang="uk-UA" dirty="0" smtClean="0">
              <a:hlinkClick xmlns:r="http://schemas.openxmlformats.org/officeDocument/2006/relationships" r:id="rId3" action="ppaction://hlinksldjump"/>
            </a:rPr>
            <a:t>Співзасновник молодіжного клубу </a:t>
          </a:r>
          <a:r>
            <a:rPr lang="uk-UA" dirty="0" err="1" smtClean="0">
              <a:hlinkClick xmlns:r="http://schemas.openxmlformats.org/officeDocument/2006/relationships" r:id="rId3" action="ppaction://hlinksldjump"/>
            </a:rPr>
            <a:t>“Фенікс”</a:t>
          </a:r>
          <a:endParaRPr lang="ru-RU" dirty="0"/>
        </a:p>
      </dgm:t>
    </dgm:pt>
    <dgm:pt modelId="{1A970AE6-1C39-4391-BCA5-2F8238FE7B94}" type="parTrans" cxnId="{5E3547FB-059E-4A1B-ADFF-E15A5896B7D1}">
      <dgm:prSet/>
      <dgm:spPr/>
      <dgm:t>
        <a:bodyPr/>
        <a:lstStyle/>
        <a:p>
          <a:endParaRPr lang="ru-RU"/>
        </a:p>
      </dgm:t>
    </dgm:pt>
    <dgm:pt modelId="{8E71B92C-D8B9-40D5-8278-0751ABA6C3C6}" type="sibTrans" cxnId="{5E3547FB-059E-4A1B-ADFF-E15A5896B7D1}">
      <dgm:prSet/>
      <dgm:spPr/>
      <dgm:t>
        <a:bodyPr/>
        <a:lstStyle/>
        <a:p>
          <a:endParaRPr lang="ru-RU"/>
        </a:p>
      </dgm:t>
    </dgm:pt>
    <dgm:pt modelId="{89D7FEBA-18EF-4722-AF38-FC306E3C7AD6}">
      <dgm:prSet/>
      <dgm:spPr/>
      <dgm:t>
        <a:bodyPr/>
        <a:lstStyle/>
        <a:p>
          <a:endParaRPr lang="ru-RU"/>
        </a:p>
      </dgm:t>
    </dgm:pt>
    <dgm:pt modelId="{DA334DF4-80F5-40C2-80DE-11E1CA9151B5}" type="parTrans" cxnId="{B4021D05-BD55-4A26-A427-1094F64E9354}">
      <dgm:prSet/>
      <dgm:spPr/>
      <dgm:t>
        <a:bodyPr/>
        <a:lstStyle/>
        <a:p>
          <a:endParaRPr lang="ru-RU"/>
        </a:p>
      </dgm:t>
    </dgm:pt>
    <dgm:pt modelId="{F9FFDC2F-F4AC-4BAB-97B6-3FEA1D0D495F}" type="sibTrans" cxnId="{B4021D05-BD55-4A26-A427-1094F64E9354}">
      <dgm:prSet/>
      <dgm:spPr/>
      <dgm:t>
        <a:bodyPr/>
        <a:lstStyle/>
        <a:p>
          <a:endParaRPr lang="ru-RU"/>
        </a:p>
      </dgm:t>
    </dgm:pt>
    <dgm:pt modelId="{87127345-C26E-4342-9F6D-B8E0B0765421}">
      <dgm:prSet/>
      <dgm:spPr/>
      <dgm:t>
        <a:bodyPr/>
        <a:lstStyle/>
        <a:p>
          <a:r>
            <a:rPr lang="uk-UA" noProof="0" dirty="0" smtClean="0">
              <a:hlinkClick xmlns:r="http://schemas.openxmlformats.org/officeDocument/2006/relationships" r:id="rId4" action="ppaction://hlinksldjump"/>
            </a:rPr>
            <a:t>Громадська рада при </a:t>
          </a:r>
          <a:r>
            <a:rPr lang="uk-UA" noProof="0" dirty="0" err="1" smtClean="0">
              <a:hlinkClick xmlns:r="http://schemas.openxmlformats.org/officeDocument/2006/relationships" r:id="rId4" action="ppaction://hlinksldjump"/>
            </a:rPr>
            <a:t>Кам’янській</a:t>
          </a:r>
          <a:r>
            <a:rPr lang="uk-UA" noProof="0" dirty="0" smtClean="0">
              <a:hlinkClick xmlns:r="http://schemas.openxmlformats.org/officeDocument/2006/relationships" r:id="rId4" action="ppaction://hlinksldjump"/>
            </a:rPr>
            <a:t> районній державній адміністрації </a:t>
          </a:r>
          <a:endParaRPr lang="uk-UA" noProof="0" dirty="0"/>
        </a:p>
      </dgm:t>
    </dgm:pt>
    <dgm:pt modelId="{626FD5D8-89E3-4C4F-B0C7-E483861EAA8F}" type="parTrans" cxnId="{58AC4DFB-587A-4B04-89BC-D460EB9CBC1D}">
      <dgm:prSet/>
      <dgm:spPr/>
      <dgm:t>
        <a:bodyPr/>
        <a:lstStyle/>
        <a:p>
          <a:endParaRPr lang="ru-RU"/>
        </a:p>
      </dgm:t>
    </dgm:pt>
    <dgm:pt modelId="{C4B339E0-2AC5-450B-8FD1-D2071C061BF4}" type="sibTrans" cxnId="{58AC4DFB-587A-4B04-89BC-D460EB9CBC1D}">
      <dgm:prSet/>
      <dgm:spPr/>
      <dgm:t>
        <a:bodyPr/>
        <a:lstStyle/>
        <a:p>
          <a:endParaRPr lang="ru-RU"/>
        </a:p>
      </dgm:t>
    </dgm:pt>
    <dgm:pt modelId="{CC450688-05FB-4099-8FF4-A2C5CE0C7E71}" type="pres">
      <dgm:prSet presAssocID="{5EB95BE9-E222-4719-812C-2062EE3A3382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73B2838-427B-42AF-90BC-DFF27544ADD4}" type="pres">
      <dgm:prSet presAssocID="{8CB8D68E-B4EE-48AA-AA18-DD89F30D8932}" presName="composite" presStyleCnt="0"/>
      <dgm:spPr/>
      <dgm:t>
        <a:bodyPr/>
        <a:lstStyle/>
        <a:p>
          <a:endParaRPr lang="ru-RU"/>
        </a:p>
      </dgm:t>
    </dgm:pt>
    <dgm:pt modelId="{010B98F8-AC47-4BF0-8865-310D25E0DCBE}" type="pres">
      <dgm:prSet presAssocID="{8CB8D68E-B4EE-48AA-AA18-DD89F30D8932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24FA2F-8A8D-4AC5-A221-573107BF0AF8}" type="pres">
      <dgm:prSet presAssocID="{8CB8D68E-B4EE-48AA-AA18-DD89F30D8932}" presName="descendantText" presStyleLbl="alignAcc1" presStyleIdx="0" presStyleCnt="4" custLinFactNeighborX="-386" custLinFactNeighborY="-35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0A8863-A341-422C-B180-F0B73EA43345}" type="pres">
      <dgm:prSet presAssocID="{C56AE281-5D68-4AD5-B82F-066690F096F3}" presName="sp" presStyleCnt="0"/>
      <dgm:spPr/>
      <dgm:t>
        <a:bodyPr/>
        <a:lstStyle/>
        <a:p>
          <a:endParaRPr lang="ru-RU"/>
        </a:p>
      </dgm:t>
    </dgm:pt>
    <dgm:pt modelId="{B2F0A934-3165-46CB-A7BD-3CFC8577652B}" type="pres">
      <dgm:prSet presAssocID="{7B076D77-D8E8-490D-A012-A0C33CB201D0}" presName="composite" presStyleCnt="0"/>
      <dgm:spPr/>
      <dgm:t>
        <a:bodyPr/>
        <a:lstStyle/>
        <a:p>
          <a:endParaRPr lang="ru-RU"/>
        </a:p>
      </dgm:t>
    </dgm:pt>
    <dgm:pt modelId="{46E78AE8-73E0-4F69-8D05-84047DAE3CEB}" type="pres">
      <dgm:prSet presAssocID="{7B076D77-D8E8-490D-A012-A0C33CB201D0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0F0F1C-A168-4297-AB1C-6419664515C5}" type="pres">
      <dgm:prSet presAssocID="{7B076D77-D8E8-490D-A012-A0C33CB201D0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277984-7E72-4286-83FD-D4829D7957C9}" type="pres">
      <dgm:prSet presAssocID="{03859A62-378B-4CF1-A6A4-78C736FB02EB}" presName="sp" presStyleCnt="0"/>
      <dgm:spPr/>
      <dgm:t>
        <a:bodyPr/>
        <a:lstStyle/>
        <a:p>
          <a:endParaRPr lang="ru-RU"/>
        </a:p>
      </dgm:t>
    </dgm:pt>
    <dgm:pt modelId="{958644AB-031A-453A-8AE9-8C8340ED1283}" type="pres">
      <dgm:prSet presAssocID="{CE23C596-CBB3-4997-939A-F4E28D8C27D5}" presName="composite" presStyleCnt="0"/>
      <dgm:spPr/>
      <dgm:t>
        <a:bodyPr/>
        <a:lstStyle/>
        <a:p>
          <a:endParaRPr lang="ru-RU"/>
        </a:p>
      </dgm:t>
    </dgm:pt>
    <dgm:pt modelId="{E30582C8-F55D-407D-A3D9-2BFCE86382B1}" type="pres">
      <dgm:prSet presAssocID="{CE23C596-CBB3-4997-939A-F4E28D8C27D5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03848B-41F5-47BF-9D8E-9BDCD5DDF6C7}" type="pres">
      <dgm:prSet presAssocID="{CE23C596-CBB3-4997-939A-F4E28D8C27D5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B0033F-C7BF-4467-88EA-EF2196B1398D}" type="pres">
      <dgm:prSet presAssocID="{4CEA6B31-BA1F-420F-9C52-8ABAF66521FA}" presName="sp" presStyleCnt="0"/>
      <dgm:spPr/>
      <dgm:t>
        <a:bodyPr/>
        <a:lstStyle/>
        <a:p>
          <a:endParaRPr lang="ru-RU"/>
        </a:p>
      </dgm:t>
    </dgm:pt>
    <dgm:pt modelId="{1205BF0E-C062-4A0C-8D10-AFA49BBEE615}" type="pres">
      <dgm:prSet presAssocID="{89D7FEBA-18EF-4722-AF38-FC306E3C7AD6}" presName="composite" presStyleCnt="0"/>
      <dgm:spPr/>
      <dgm:t>
        <a:bodyPr/>
        <a:lstStyle/>
        <a:p>
          <a:endParaRPr lang="ru-RU"/>
        </a:p>
      </dgm:t>
    </dgm:pt>
    <dgm:pt modelId="{A82399E1-B8EA-4A6E-A479-E3834C8895DA}" type="pres">
      <dgm:prSet presAssocID="{89D7FEBA-18EF-4722-AF38-FC306E3C7AD6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936F58-2F81-4830-A234-455F8FEC61B5}" type="pres">
      <dgm:prSet presAssocID="{89D7FEBA-18EF-4722-AF38-FC306E3C7AD6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1681D3B-9B70-462D-806D-768DA3FFFE89}" type="presOf" srcId="{7B076D77-D8E8-490D-A012-A0C33CB201D0}" destId="{46E78AE8-73E0-4F69-8D05-84047DAE3CEB}" srcOrd="0" destOrd="0" presId="urn:microsoft.com/office/officeart/2005/8/layout/chevron2"/>
    <dgm:cxn modelId="{17188E25-DFDA-4E1B-B029-B0229584646C}" srcId="{8CB8D68E-B4EE-48AA-AA18-DD89F30D8932}" destId="{A7BA82E6-BE01-4A51-9F57-C4E3C9DC35E9}" srcOrd="0" destOrd="0" parTransId="{2DE6F1FF-6A44-4C7C-AE9E-338909EB8130}" sibTransId="{CE2ADD8C-60A7-4EC7-85B6-FFCC74021F4A}"/>
    <dgm:cxn modelId="{E5A0010C-A6AC-4C9A-9E08-B53922B19918}" type="presOf" srcId="{1ED271E4-C949-4336-871C-2A93B9535E35}" destId="{390F0F1C-A168-4297-AB1C-6419664515C5}" srcOrd="0" destOrd="0" presId="urn:microsoft.com/office/officeart/2005/8/layout/chevron2"/>
    <dgm:cxn modelId="{19EAD59B-582E-4A6F-85F6-F406293295B7}" type="presOf" srcId="{51B9649A-8F34-4537-9F13-75BF68B37272}" destId="{D403848B-41F5-47BF-9D8E-9BDCD5DDF6C7}" srcOrd="0" destOrd="0" presId="urn:microsoft.com/office/officeart/2005/8/layout/chevron2"/>
    <dgm:cxn modelId="{2522E6EF-62EA-4F71-9375-137368E403D6}" type="presOf" srcId="{5EB95BE9-E222-4719-812C-2062EE3A3382}" destId="{CC450688-05FB-4099-8FF4-A2C5CE0C7E71}" srcOrd="0" destOrd="0" presId="urn:microsoft.com/office/officeart/2005/8/layout/chevron2"/>
    <dgm:cxn modelId="{B4021D05-BD55-4A26-A427-1094F64E9354}" srcId="{5EB95BE9-E222-4719-812C-2062EE3A3382}" destId="{89D7FEBA-18EF-4722-AF38-FC306E3C7AD6}" srcOrd="3" destOrd="0" parTransId="{DA334DF4-80F5-40C2-80DE-11E1CA9151B5}" sibTransId="{F9FFDC2F-F4AC-4BAB-97B6-3FEA1D0D495F}"/>
    <dgm:cxn modelId="{5E3547FB-059E-4A1B-ADFF-E15A5896B7D1}" srcId="{CE23C596-CBB3-4997-939A-F4E28D8C27D5}" destId="{51B9649A-8F34-4537-9F13-75BF68B37272}" srcOrd="0" destOrd="0" parTransId="{1A970AE6-1C39-4391-BCA5-2F8238FE7B94}" sibTransId="{8E71B92C-D8B9-40D5-8278-0751ABA6C3C6}"/>
    <dgm:cxn modelId="{ABA47810-33EF-4863-81C2-F39A92353241}" type="presOf" srcId="{89D7FEBA-18EF-4722-AF38-FC306E3C7AD6}" destId="{A82399E1-B8EA-4A6E-A479-E3834C8895DA}" srcOrd="0" destOrd="0" presId="urn:microsoft.com/office/officeart/2005/8/layout/chevron2"/>
    <dgm:cxn modelId="{74FF3163-1A79-4A8A-81EF-0CA7CCC8881F}" type="presOf" srcId="{CE23C596-CBB3-4997-939A-F4E28D8C27D5}" destId="{E30582C8-F55D-407D-A3D9-2BFCE86382B1}" srcOrd="0" destOrd="0" presId="urn:microsoft.com/office/officeart/2005/8/layout/chevron2"/>
    <dgm:cxn modelId="{EDA7CB5E-3F18-4AFF-8256-3C22164D48B7}" type="presOf" srcId="{A7BA82E6-BE01-4A51-9F57-C4E3C9DC35E9}" destId="{2524FA2F-8A8D-4AC5-A221-573107BF0AF8}" srcOrd="0" destOrd="0" presId="urn:microsoft.com/office/officeart/2005/8/layout/chevron2"/>
    <dgm:cxn modelId="{F0460DCF-FEFF-4BD5-A05E-C521F447FE2A}" type="presOf" srcId="{8CB8D68E-B4EE-48AA-AA18-DD89F30D8932}" destId="{010B98F8-AC47-4BF0-8865-310D25E0DCBE}" srcOrd="0" destOrd="0" presId="urn:microsoft.com/office/officeart/2005/8/layout/chevron2"/>
    <dgm:cxn modelId="{C3A73D0E-B274-4838-87DC-A03B9D3E88CC}" srcId="{5EB95BE9-E222-4719-812C-2062EE3A3382}" destId="{7B076D77-D8E8-490D-A012-A0C33CB201D0}" srcOrd="1" destOrd="0" parTransId="{8FFBBFCE-EABB-4F7A-BEFF-8AB899538888}" sibTransId="{03859A62-378B-4CF1-A6A4-78C736FB02EB}"/>
    <dgm:cxn modelId="{32A5A849-7989-46DE-BE0E-D6E97547D835}" srcId="{7B076D77-D8E8-490D-A012-A0C33CB201D0}" destId="{1ED271E4-C949-4336-871C-2A93B9535E35}" srcOrd="0" destOrd="0" parTransId="{D87C6889-7C17-44F7-A5BC-A9E20E0611C9}" sibTransId="{CE32DF47-888C-4022-B99F-DAFAEC08E2CD}"/>
    <dgm:cxn modelId="{58AC4DFB-587A-4B04-89BC-D460EB9CBC1D}" srcId="{89D7FEBA-18EF-4722-AF38-FC306E3C7AD6}" destId="{87127345-C26E-4342-9F6D-B8E0B0765421}" srcOrd="0" destOrd="0" parTransId="{626FD5D8-89E3-4C4F-B0C7-E483861EAA8F}" sibTransId="{C4B339E0-2AC5-450B-8FD1-D2071C061BF4}"/>
    <dgm:cxn modelId="{2FFA8321-9958-4AEE-BA4F-8095A7859CA6}" type="presOf" srcId="{87127345-C26E-4342-9F6D-B8E0B0765421}" destId="{A7936F58-2F81-4830-A234-455F8FEC61B5}" srcOrd="0" destOrd="0" presId="urn:microsoft.com/office/officeart/2005/8/layout/chevron2"/>
    <dgm:cxn modelId="{5CBCBB9F-EE23-4DE9-A94D-62547F173534}" srcId="{5EB95BE9-E222-4719-812C-2062EE3A3382}" destId="{CE23C596-CBB3-4997-939A-F4E28D8C27D5}" srcOrd="2" destOrd="0" parTransId="{2F1C2531-402C-4F14-9273-615354D7CCA2}" sibTransId="{4CEA6B31-BA1F-420F-9C52-8ABAF66521FA}"/>
    <dgm:cxn modelId="{D2A8F49A-D557-4D7A-B3C1-B4896C75EBA2}" srcId="{5EB95BE9-E222-4719-812C-2062EE3A3382}" destId="{8CB8D68E-B4EE-48AA-AA18-DD89F30D8932}" srcOrd="0" destOrd="0" parTransId="{C72E4BFF-9941-4750-99F6-6034D57DA46F}" sibTransId="{C56AE281-5D68-4AD5-B82F-066690F096F3}"/>
    <dgm:cxn modelId="{2A6627E4-5230-4B09-9845-9C971659C9F3}" type="presParOf" srcId="{CC450688-05FB-4099-8FF4-A2C5CE0C7E71}" destId="{A73B2838-427B-42AF-90BC-DFF27544ADD4}" srcOrd="0" destOrd="0" presId="urn:microsoft.com/office/officeart/2005/8/layout/chevron2"/>
    <dgm:cxn modelId="{47FF574C-7F49-41B5-923D-0CA3669C3017}" type="presParOf" srcId="{A73B2838-427B-42AF-90BC-DFF27544ADD4}" destId="{010B98F8-AC47-4BF0-8865-310D25E0DCBE}" srcOrd="0" destOrd="0" presId="urn:microsoft.com/office/officeart/2005/8/layout/chevron2"/>
    <dgm:cxn modelId="{A8875D76-D1AF-4F85-A14E-4D69DF53AC0C}" type="presParOf" srcId="{A73B2838-427B-42AF-90BC-DFF27544ADD4}" destId="{2524FA2F-8A8D-4AC5-A221-573107BF0AF8}" srcOrd="1" destOrd="0" presId="urn:microsoft.com/office/officeart/2005/8/layout/chevron2"/>
    <dgm:cxn modelId="{C806FC41-EB3A-4F1C-B587-9ED131A97D2D}" type="presParOf" srcId="{CC450688-05FB-4099-8FF4-A2C5CE0C7E71}" destId="{9B0A8863-A341-422C-B180-F0B73EA43345}" srcOrd="1" destOrd="0" presId="urn:microsoft.com/office/officeart/2005/8/layout/chevron2"/>
    <dgm:cxn modelId="{95301417-AEBB-457A-A380-AD66E520026E}" type="presParOf" srcId="{CC450688-05FB-4099-8FF4-A2C5CE0C7E71}" destId="{B2F0A934-3165-46CB-A7BD-3CFC8577652B}" srcOrd="2" destOrd="0" presId="urn:microsoft.com/office/officeart/2005/8/layout/chevron2"/>
    <dgm:cxn modelId="{908F2914-D922-4E70-9402-D669D9F84C90}" type="presParOf" srcId="{B2F0A934-3165-46CB-A7BD-3CFC8577652B}" destId="{46E78AE8-73E0-4F69-8D05-84047DAE3CEB}" srcOrd="0" destOrd="0" presId="urn:microsoft.com/office/officeart/2005/8/layout/chevron2"/>
    <dgm:cxn modelId="{3B681368-3CE3-492F-B8A4-1009594A026A}" type="presParOf" srcId="{B2F0A934-3165-46CB-A7BD-3CFC8577652B}" destId="{390F0F1C-A168-4297-AB1C-6419664515C5}" srcOrd="1" destOrd="0" presId="urn:microsoft.com/office/officeart/2005/8/layout/chevron2"/>
    <dgm:cxn modelId="{161FFB58-FEA8-43B9-820D-7810B873A0E4}" type="presParOf" srcId="{CC450688-05FB-4099-8FF4-A2C5CE0C7E71}" destId="{C2277984-7E72-4286-83FD-D4829D7957C9}" srcOrd="3" destOrd="0" presId="urn:microsoft.com/office/officeart/2005/8/layout/chevron2"/>
    <dgm:cxn modelId="{3E149E5A-1DC8-4365-9D63-F12700D62191}" type="presParOf" srcId="{CC450688-05FB-4099-8FF4-A2C5CE0C7E71}" destId="{958644AB-031A-453A-8AE9-8C8340ED1283}" srcOrd="4" destOrd="0" presId="urn:microsoft.com/office/officeart/2005/8/layout/chevron2"/>
    <dgm:cxn modelId="{56B1AF47-EC8D-4ADD-96C3-6F74A86423B0}" type="presParOf" srcId="{958644AB-031A-453A-8AE9-8C8340ED1283}" destId="{E30582C8-F55D-407D-A3D9-2BFCE86382B1}" srcOrd="0" destOrd="0" presId="urn:microsoft.com/office/officeart/2005/8/layout/chevron2"/>
    <dgm:cxn modelId="{B5AED561-9DCD-46F5-B217-1DCE5875CE37}" type="presParOf" srcId="{958644AB-031A-453A-8AE9-8C8340ED1283}" destId="{D403848B-41F5-47BF-9D8E-9BDCD5DDF6C7}" srcOrd="1" destOrd="0" presId="urn:microsoft.com/office/officeart/2005/8/layout/chevron2"/>
    <dgm:cxn modelId="{987734AD-672A-4F03-BCA6-C7D875EB56BE}" type="presParOf" srcId="{CC450688-05FB-4099-8FF4-A2C5CE0C7E71}" destId="{E2B0033F-C7BF-4467-88EA-EF2196B1398D}" srcOrd="5" destOrd="0" presId="urn:microsoft.com/office/officeart/2005/8/layout/chevron2"/>
    <dgm:cxn modelId="{7603C202-CD0D-4C6F-A040-3E9B0565793A}" type="presParOf" srcId="{CC450688-05FB-4099-8FF4-A2C5CE0C7E71}" destId="{1205BF0E-C062-4A0C-8D10-AFA49BBEE615}" srcOrd="6" destOrd="0" presId="urn:microsoft.com/office/officeart/2005/8/layout/chevron2"/>
    <dgm:cxn modelId="{ADFD12E6-B726-4E5F-9F5E-52EFF16A11F1}" type="presParOf" srcId="{1205BF0E-C062-4A0C-8D10-AFA49BBEE615}" destId="{A82399E1-B8EA-4A6E-A479-E3834C8895DA}" srcOrd="0" destOrd="0" presId="urn:microsoft.com/office/officeart/2005/8/layout/chevron2"/>
    <dgm:cxn modelId="{FA5852E2-4908-4204-B71E-6506387BF104}" type="presParOf" srcId="{1205BF0E-C062-4A0C-8D10-AFA49BBEE615}" destId="{A7936F58-2F81-4830-A234-455F8FEC61B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8ED65C2-0ED4-440F-AD12-57AF5E1E4D42}" type="doc">
      <dgm:prSet loTypeId="urn:microsoft.com/office/officeart/2005/8/layout/chevron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26BCDE03-EE4C-42D8-A1DC-C366F51B94FA}">
      <dgm:prSet phldrT="[Текст]" phldr="1"/>
      <dgm:spPr/>
      <dgm:t>
        <a:bodyPr/>
        <a:lstStyle/>
        <a:p>
          <a:endParaRPr lang="ru-RU"/>
        </a:p>
      </dgm:t>
    </dgm:pt>
    <dgm:pt modelId="{D52B187F-D8A0-4D7B-A391-5E3E3F34E4C3}" type="parTrans" cxnId="{ECBEFFEA-568D-49BF-AAA8-88ECC3D97C8A}">
      <dgm:prSet/>
      <dgm:spPr/>
      <dgm:t>
        <a:bodyPr/>
        <a:lstStyle/>
        <a:p>
          <a:endParaRPr lang="ru-RU"/>
        </a:p>
      </dgm:t>
    </dgm:pt>
    <dgm:pt modelId="{153DAD41-0D01-43FA-AD36-F67E9EAF8922}" type="sibTrans" cxnId="{ECBEFFEA-568D-49BF-AAA8-88ECC3D97C8A}">
      <dgm:prSet/>
      <dgm:spPr/>
      <dgm:t>
        <a:bodyPr/>
        <a:lstStyle/>
        <a:p>
          <a:endParaRPr lang="ru-RU"/>
        </a:p>
      </dgm:t>
    </dgm:pt>
    <dgm:pt modelId="{150947E2-82A9-4C73-8023-E0465E109BF8}">
      <dgm:prSet phldrT="[Текст]"/>
      <dgm:spPr/>
      <dgm:t>
        <a:bodyPr/>
        <a:lstStyle/>
        <a:p>
          <a:r>
            <a:rPr lang="uk-UA" dirty="0" smtClean="0">
              <a:hlinkClick xmlns:r="http://schemas.openxmlformats.org/officeDocument/2006/relationships" r:id="rId1" action="ppaction://hlinksldjump"/>
            </a:rPr>
            <a:t>Предметні тижні</a:t>
          </a:r>
          <a:endParaRPr lang="ru-RU" dirty="0"/>
        </a:p>
      </dgm:t>
    </dgm:pt>
    <dgm:pt modelId="{54A1C647-D454-4C95-987C-7B7F9CEAE641}" type="parTrans" cxnId="{0DC31207-FC4F-4821-A7CD-ECEF558B293F}">
      <dgm:prSet/>
      <dgm:spPr/>
      <dgm:t>
        <a:bodyPr/>
        <a:lstStyle/>
        <a:p>
          <a:endParaRPr lang="ru-RU"/>
        </a:p>
      </dgm:t>
    </dgm:pt>
    <dgm:pt modelId="{2755B01A-D9B4-4799-82CA-F903F3BC3CA8}" type="sibTrans" cxnId="{0DC31207-FC4F-4821-A7CD-ECEF558B293F}">
      <dgm:prSet/>
      <dgm:spPr/>
      <dgm:t>
        <a:bodyPr/>
        <a:lstStyle/>
        <a:p>
          <a:endParaRPr lang="ru-RU"/>
        </a:p>
      </dgm:t>
    </dgm:pt>
    <dgm:pt modelId="{D74B90FA-5E97-40B7-B5F6-DA5D1281920B}">
      <dgm:prSet phldrT="[Текст]" phldr="1"/>
      <dgm:spPr/>
      <dgm:t>
        <a:bodyPr/>
        <a:lstStyle/>
        <a:p>
          <a:endParaRPr lang="ru-RU"/>
        </a:p>
      </dgm:t>
    </dgm:pt>
    <dgm:pt modelId="{3242C666-7855-4147-B82D-83F11405372E}" type="parTrans" cxnId="{8D493EEC-0797-49DD-918D-EED9416785FB}">
      <dgm:prSet/>
      <dgm:spPr/>
      <dgm:t>
        <a:bodyPr/>
        <a:lstStyle/>
        <a:p>
          <a:endParaRPr lang="ru-RU"/>
        </a:p>
      </dgm:t>
    </dgm:pt>
    <dgm:pt modelId="{D9FD6DD5-FC5A-4090-B234-5B6AEB48CF78}" type="sibTrans" cxnId="{8D493EEC-0797-49DD-918D-EED9416785FB}">
      <dgm:prSet/>
      <dgm:spPr/>
      <dgm:t>
        <a:bodyPr/>
        <a:lstStyle/>
        <a:p>
          <a:endParaRPr lang="ru-RU"/>
        </a:p>
      </dgm:t>
    </dgm:pt>
    <dgm:pt modelId="{AA8DB2CA-E28A-4268-BEC7-29B5F5DD0FED}">
      <dgm:prSet phldrT="[Текст]"/>
      <dgm:spPr/>
      <dgm:t>
        <a:bodyPr/>
        <a:lstStyle/>
        <a:p>
          <a:r>
            <a:rPr lang="uk-UA" dirty="0" smtClean="0">
              <a:hlinkClick xmlns:r="http://schemas.openxmlformats.org/officeDocument/2006/relationships" r:id="rId2" action="ppaction://hlinksldjump"/>
            </a:rPr>
            <a:t>Шкільний конкурс </a:t>
          </a:r>
          <a:r>
            <a:rPr lang="uk-UA" dirty="0" err="1" smtClean="0">
              <a:hlinkClick xmlns:r="http://schemas.openxmlformats.org/officeDocument/2006/relationships" r:id="rId2" action="ppaction://hlinksldjump"/>
            </a:rPr>
            <a:t>“Учень</a:t>
          </a:r>
          <a:r>
            <a:rPr lang="uk-UA" dirty="0" smtClean="0">
              <a:hlinkClick xmlns:r="http://schemas.openxmlformats.org/officeDocument/2006/relationships" r:id="rId2" action="ppaction://hlinksldjump"/>
            </a:rPr>
            <a:t> </a:t>
          </a:r>
          <a:r>
            <a:rPr lang="uk-UA" dirty="0" err="1" smtClean="0">
              <a:hlinkClick xmlns:r="http://schemas.openxmlformats.org/officeDocument/2006/relationships" r:id="rId2" action="ppaction://hlinksldjump"/>
            </a:rPr>
            <a:t>року”</a:t>
          </a:r>
          <a:endParaRPr lang="ru-RU" dirty="0"/>
        </a:p>
      </dgm:t>
    </dgm:pt>
    <dgm:pt modelId="{CB4CB40C-6A46-4E7B-A4A5-E9B03F792E57}" type="parTrans" cxnId="{AD188374-E5E4-4401-8E0E-B304766AF45E}">
      <dgm:prSet/>
      <dgm:spPr/>
      <dgm:t>
        <a:bodyPr/>
        <a:lstStyle/>
        <a:p>
          <a:endParaRPr lang="ru-RU"/>
        </a:p>
      </dgm:t>
    </dgm:pt>
    <dgm:pt modelId="{3F69898F-1963-488F-9C34-7565FEDABD97}" type="sibTrans" cxnId="{AD188374-E5E4-4401-8E0E-B304766AF45E}">
      <dgm:prSet/>
      <dgm:spPr/>
      <dgm:t>
        <a:bodyPr/>
        <a:lstStyle/>
        <a:p>
          <a:endParaRPr lang="ru-RU"/>
        </a:p>
      </dgm:t>
    </dgm:pt>
    <dgm:pt modelId="{5F3A2D15-103D-4DEB-90C6-B4B94A73A307}">
      <dgm:prSet phldrT="[Текст]" phldr="1"/>
      <dgm:spPr/>
      <dgm:t>
        <a:bodyPr/>
        <a:lstStyle/>
        <a:p>
          <a:endParaRPr lang="ru-RU"/>
        </a:p>
      </dgm:t>
    </dgm:pt>
    <dgm:pt modelId="{E9A5D96E-A9A0-4070-8440-BDE085BB5D43}" type="parTrans" cxnId="{E20FF576-B316-42A8-888D-CE2C773CC57B}">
      <dgm:prSet/>
      <dgm:spPr/>
      <dgm:t>
        <a:bodyPr/>
        <a:lstStyle/>
        <a:p>
          <a:endParaRPr lang="ru-RU"/>
        </a:p>
      </dgm:t>
    </dgm:pt>
    <dgm:pt modelId="{50577D75-A1FF-4F62-B137-E4D725FC5A12}" type="sibTrans" cxnId="{E20FF576-B316-42A8-888D-CE2C773CC57B}">
      <dgm:prSet/>
      <dgm:spPr/>
      <dgm:t>
        <a:bodyPr/>
        <a:lstStyle/>
        <a:p>
          <a:endParaRPr lang="ru-RU"/>
        </a:p>
      </dgm:t>
    </dgm:pt>
    <dgm:pt modelId="{7707FFC1-6429-4017-8424-16D45ABD72CF}">
      <dgm:prSet phldrT="[Текст]"/>
      <dgm:spPr/>
      <dgm:t>
        <a:bodyPr/>
        <a:lstStyle/>
        <a:p>
          <a:r>
            <a:rPr lang="uk-UA" dirty="0" smtClean="0">
              <a:hlinkClick xmlns:r="http://schemas.openxmlformats.org/officeDocument/2006/relationships" r:id="rId3" action="ppaction://hlinksldjump"/>
            </a:rPr>
            <a:t>Математичні вечори</a:t>
          </a:r>
          <a:endParaRPr lang="ru-RU" dirty="0"/>
        </a:p>
      </dgm:t>
    </dgm:pt>
    <dgm:pt modelId="{C2336550-4E6E-4233-97BE-22FACD671DBB}" type="parTrans" cxnId="{3C0BCCA4-6C22-4ED5-A3FB-64CA74CF387F}">
      <dgm:prSet/>
      <dgm:spPr/>
      <dgm:t>
        <a:bodyPr/>
        <a:lstStyle/>
        <a:p>
          <a:endParaRPr lang="ru-RU"/>
        </a:p>
      </dgm:t>
    </dgm:pt>
    <dgm:pt modelId="{3C70834E-3CBE-4EB2-A719-D41EA9BCCF8A}" type="sibTrans" cxnId="{3C0BCCA4-6C22-4ED5-A3FB-64CA74CF387F}">
      <dgm:prSet/>
      <dgm:spPr/>
      <dgm:t>
        <a:bodyPr/>
        <a:lstStyle/>
        <a:p>
          <a:endParaRPr lang="ru-RU"/>
        </a:p>
      </dgm:t>
    </dgm:pt>
    <dgm:pt modelId="{D4499913-B8E1-4930-9DCB-3E2341644089}">
      <dgm:prSet/>
      <dgm:spPr/>
      <dgm:t>
        <a:bodyPr/>
        <a:lstStyle/>
        <a:p>
          <a:endParaRPr lang="ru-RU"/>
        </a:p>
      </dgm:t>
    </dgm:pt>
    <dgm:pt modelId="{30DEBB98-B44F-49E5-B008-A20B96C1C2A5}" type="parTrans" cxnId="{3604E2B6-9015-44B7-8C9F-FCC3C72FCDF8}">
      <dgm:prSet/>
      <dgm:spPr/>
      <dgm:t>
        <a:bodyPr/>
        <a:lstStyle/>
        <a:p>
          <a:endParaRPr lang="ru-RU"/>
        </a:p>
      </dgm:t>
    </dgm:pt>
    <dgm:pt modelId="{DA0A173E-000D-4CC5-ACA2-C3F99B6CB2EA}" type="sibTrans" cxnId="{3604E2B6-9015-44B7-8C9F-FCC3C72FCDF8}">
      <dgm:prSet/>
      <dgm:spPr/>
      <dgm:t>
        <a:bodyPr/>
        <a:lstStyle/>
        <a:p>
          <a:endParaRPr lang="ru-RU"/>
        </a:p>
      </dgm:t>
    </dgm:pt>
    <dgm:pt modelId="{6B94C6DC-2E43-4C75-8D4D-54A3966E1DFB}">
      <dgm:prSet/>
      <dgm:spPr/>
      <dgm:t>
        <a:bodyPr/>
        <a:lstStyle/>
        <a:p>
          <a:endParaRPr lang="ru-RU"/>
        </a:p>
      </dgm:t>
    </dgm:pt>
    <dgm:pt modelId="{5177940E-6DB7-401E-8C6E-B4CCC1A3F78A}" type="parTrans" cxnId="{B2D0B9BC-7760-48E7-AB9F-4E13D45DB2D9}">
      <dgm:prSet/>
      <dgm:spPr/>
      <dgm:t>
        <a:bodyPr/>
        <a:lstStyle/>
        <a:p>
          <a:endParaRPr lang="ru-RU"/>
        </a:p>
      </dgm:t>
    </dgm:pt>
    <dgm:pt modelId="{B1E7534B-BBEE-47B7-86D3-0D630839095E}" type="sibTrans" cxnId="{B2D0B9BC-7760-48E7-AB9F-4E13D45DB2D9}">
      <dgm:prSet/>
      <dgm:spPr/>
      <dgm:t>
        <a:bodyPr/>
        <a:lstStyle/>
        <a:p>
          <a:endParaRPr lang="ru-RU"/>
        </a:p>
      </dgm:t>
    </dgm:pt>
    <dgm:pt modelId="{293ECE0F-2880-441F-A588-5D5825EF62F3}">
      <dgm:prSet/>
      <dgm:spPr/>
      <dgm:t>
        <a:bodyPr/>
        <a:lstStyle/>
        <a:p>
          <a:r>
            <a:rPr lang="uk-UA" dirty="0" smtClean="0">
              <a:hlinkClick xmlns:r="http://schemas.openxmlformats.org/officeDocument/2006/relationships" r:id="rId4" action="ppaction://hlinksldjump"/>
            </a:rPr>
            <a:t>Шкільне відділення Малої Академії наук</a:t>
          </a:r>
          <a:endParaRPr lang="ru-RU" dirty="0"/>
        </a:p>
      </dgm:t>
    </dgm:pt>
    <dgm:pt modelId="{FAF46281-83A3-4189-AC8F-69A85041A1D5}" type="parTrans" cxnId="{44940288-989A-4036-9B54-B02E3131264A}">
      <dgm:prSet/>
      <dgm:spPr/>
      <dgm:t>
        <a:bodyPr/>
        <a:lstStyle/>
        <a:p>
          <a:endParaRPr lang="ru-RU"/>
        </a:p>
      </dgm:t>
    </dgm:pt>
    <dgm:pt modelId="{CF6A6050-E5DD-4239-874A-CAA0F5462678}" type="sibTrans" cxnId="{44940288-989A-4036-9B54-B02E3131264A}">
      <dgm:prSet/>
      <dgm:spPr/>
      <dgm:t>
        <a:bodyPr/>
        <a:lstStyle/>
        <a:p>
          <a:endParaRPr lang="ru-RU"/>
        </a:p>
      </dgm:t>
    </dgm:pt>
    <dgm:pt modelId="{41F14028-7A42-44A9-BDF3-5EB33F695952}">
      <dgm:prSet/>
      <dgm:spPr/>
      <dgm:t>
        <a:bodyPr/>
        <a:lstStyle/>
        <a:p>
          <a:r>
            <a:rPr lang="ru-RU" dirty="0" smtClean="0">
              <a:hlinkClick xmlns:r="http://schemas.openxmlformats.org/officeDocument/2006/relationships" r:id="rId5" action="ppaction://hlinksldjump"/>
            </a:rPr>
            <a:t>Сп</a:t>
          </a:r>
          <a:r>
            <a:rPr lang="uk-UA" dirty="0" smtClean="0">
              <a:hlinkClick xmlns:r="http://schemas.openxmlformats.org/officeDocument/2006/relationships" r:id="rId5" action="ppaction://hlinksldjump"/>
            </a:rPr>
            <a:t>івпраця з викладачами математичного факультету ЧНУ </a:t>
          </a:r>
          <a:endParaRPr lang="ru-RU" dirty="0"/>
        </a:p>
      </dgm:t>
    </dgm:pt>
    <dgm:pt modelId="{CE560154-79AA-43B7-905B-FA3F5A32671E}" type="parTrans" cxnId="{0510219D-2EA2-4BAA-8DB9-B848F2CB5375}">
      <dgm:prSet/>
      <dgm:spPr/>
      <dgm:t>
        <a:bodyPr/>
        <a:lstStyle/>
        <a:p>
          <a:endParaRPr lang="ru-RU"/>
        </a:p>
      </dgm:t>
    </dgm:pt>
    <dgm:pt modelId="{BA28C588-4C8A-4F01-8D82-918C1FB5D489}" type="sibTrans" cxnId="{0510219D-2EA2-4BAA-8DB9-B848F2CB5375}">
      <dgm:prSet/>
      <dgm:spPr/>
      <dgm:t>
        <a:bodyPr/>
        <a:lstStyle/>
        <a:p>
          <a:endParaRPr lang="ru-RU"/>
        </a:p>
      </dgm:t>
    </dgm:pt>
    <dgm:pt modelId="{08A4C542-C034-45D9-86F2-3BC08BA30E5A}" type="pres">
      <dgm:prSet presAssocID="{08ED65C2-0ED4-440F-AD12-57AF5E1E4D42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B34E09B-2567-4EE3-AE65-1770A609048A}" type="pres">
      <dgm:prSet presAssocID="{26BCDE03-EE4C-42D8-A1DC-C366F51B94FA}" presName="composite" presStyleCnt="0"/>
      <dgm:spPr/>
    </dgm:pt>
    <dgm:pt modelId="{A001616B-016E-4984-8B08-57F637AD5E0A}" type="pres">
      <dgm:prSet presAssocID="{26BCDE03-EE4C-42D8-A1DC-C366F51B94FA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1EB6A0-D75B-4074-B8C4-43240DACB35E}" type="pres">
      <dgm:prSet presAssocID="{26BCDE03-EE4C-42D8-A1DC-C366F51B94FA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B1072E-DE24-4E18-8F68-E1D2F8706726}" type="pres">
      <dgm:prSet presAssocID="{153DAD41-0D01-43FA-AD36-F67E9EAF8922}" presName="sp" presStyleCnt="0"/>
      <dgm:spPr/>
    </dgm:pt>
    <dgm:pt modelId="{58BA3697-1346-4247-8CE4-4E0C2B95705F}" type="pres">
      <dgm:prSet presAssocID="{D74B90FA-5E97-40B7-B5F6-DA5D1281920B}" presName="composite" presStyleCnt="0"/>
      <dgm:spPr/>
    </dgm:pt>
    <dgm:pt modelId="{A07A8DA2-A9F0-4AFC-989F-D3F009FE0664}" type="pres">
      <dgm:prSet presAssocID="{D74B90FA-5E97-40B7-B5F6-DA5D1281920B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E4DC26-FF19-4A23-95CA-FCF1E8981DFC}" type="pres">
      <dgm:prSet presAssocID="{D74B90FA-5E97-40B7-B5F6-DA5D1281920B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4CD5D1-52C7-466C-AFD1-420E8530AB49}" type="pres">
      <dgm:prSet presAssocID="{D9FD6DD5-FC5A-4090-B234-5B6AEB48CF78}" presName="sp" presStyleCnt="0"/>
      <dgm:spPr/>
    </dgm:pt>
    <dgm:pt modelId="{0EFF3F7B-4F20-40FC-84F5-8CEE3A048745}" type="pres">
      <dgm:prSet presAssocID="{5F3A2D15-103D-4DEB-90C6-B4B94A73A307}" presName="composite" presStyleCnt="0"/>
      <dgm:spPr/>
    </dgm:pt>
    <dgm:pt modelId="{AFE5FC20-4FEF-446A-8150-C858D9C4C35F}" type="pres">
      <dgm:prSet presAssocID="{5F3A2D15-103D-4DEB-90C6-B4B94A73A307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63B9F5-D756-4B9D-BCE7-61A3996D8C61}" type="pres">
      <dgm:prSet presAssocID="{5F3A2D15-103D-4DEB-90C6-B4B94A73A307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B944B8-E58E-48CB-BE88-05BB1DF0ED98}" type="pres">
      <dgm:prSet presAssocID="{50577D75-A1FF-4F62-B137-E4D725FC5A12}" presName="sp" presStyleCnt="0"/>
      <dgm:spPr/>
    </dgm:pt>
    <dgm:pt modelId="{E1E01047-32B9-496A-A1B8-F72832227CC6}" type="pres">
      <dgm:prSet presAssocID="{D4499913-B8E1-4930-9DCB-3E2341644089}" presName="composite" presStyleCnt="0"/>
      <dgm:spPr/>
    </dgm:pt>
    <dgm:pt modelId="{EEF7B664-5201-4089-94C6-F31E1B52DE49}" type="pres">
      <dgm:prSet presAssocID="{D4499913-B8E1-4930-9DCB-3E2341644089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E365E7-EF3C-4E92-B8F9-4BAA67726390}" type="pres">
      <dgm:prSet presAssocID="{D4499913-B8E1-4930-9DCB-3E2341644089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6DF002-9AE6-43DF-AF09-F0041976FE58}" type="pres">
      <dgm:prSet presAssocID="{DA0A173E-000D-4CC5-ACA2-C3F99B6CB2EA}" presName="sp" presStyleCnt="0"/>
      <dgm:spPr/>
    </dgm:pt>
    <dgm:pt modelId="{99070D16-6104-41CA-8909-C35306103D23}" type="pres">
      <dgm:prSet presAssocID="{6B94C6DC-2E43-4C75-8D4D-54A3966E1DFB}" presName="composite" presStyleCnt="0"/>
      <dgm:spPr/>
    </dgm:pt>
    <dgm:pt modelId="{926760F5-9D73-47AE-B170-6011A0652172}" type="pres">
      <dgm:prSet presAssocID="{6B94C6DC-2E43-4C75-8D4D-54A3966E1DFB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F83CCD-ECA9-42FB-BAF8-41F3A4F3A9F8}" type="pres">
      <dgm:prSet presAssocID="{6B94C6DC-2E43-4C75-8D4D-54A3966E1DFB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3EAC2BA-2047-4110-A2E9-687ADD1BCBB9}" type="presOf" srcId="{6B94C6DC-2E43-4C75-8D4D-54A3966E1DFB}" destId="{926760F5-9D73-47AE-B170-6011A0652172}" srcOrd="0" destOrd="0" presId="urn:microsoft.com/office/officeart/2005/8/layout/chevron2"/>
    <dgm:cxn modelId="{3C0BCCA4-6C22-4ED5-A3FB-64CA74CF387F}" srcId="{5F3A2D15-103D-4DEB-90C6-B4B94A73A307}" destId="{7707FFC1-6429-4017-8424-16D45ABD72CF}" srcOrd="0" destOrd="0" parTransId="{C2336550-4E6E-4233-97BE-22FACD671DBB}" sibTransId="{3C70834E-3CBE-4EB2-A719-D41EA9BCCF8A}"/>
    <dgm:cxn modelId="{FD7E21D6-1F5E-4B89-97B4-D42EB7107835}" type="presOf" srcId="{D4499913-B8E1-4930-9DCB-3E2341644089}" destId="{EEF7B664-5201-4089-94C6-F31E1B52DE49}" srcOrd="0" destOrd="0" presId="urn:microsoft.com/office/officeart/2005/8/layout/chevron2"/>
    <dgm:cxn modelId="{7088EE3F-F175-4246-95AA-3004E52FDE80}" type="presOf" srcId="{150947E2-82A9-4C73-8023-E0465E109BF8}" destId="{451EB6A0-D75B-4074-B8C4-43240DACB35E}" srcOrd="0" destOrd="0" presId="urn:microsoft.com/office/officeart/2005/8/layout/chevron2"/>
    <dgm:cxn modelId="{0510219D-2EA2-4BAA-8DB9-B848F2CB5375}" srcId="{6B94C6DC-2E43-4C75-8D4D-54A3966E1DFB}" destId="{41F14028-7A42-44A9-BDF3-5EB33F695952}" srcOrd="0" destOrd="0" parTransId="{CE560154-79AA-43B7-905B-FA3F5A32671E}" sibTransId="{BA28C588-4C8A-4F01-8D82-918C1FB5D489}"/>
    <dgm:cxn modelId="{12B6F4B2-D5ED-448B-8C2E-F1C033D5A0C9}" type="presOf" srcId="{AA8DB2CA-E28A-4268-BEC7-29B5F5DD0FED}" destId="{E1E4DC26-FF19-4A23-95CA-FCF1E8981DFC}" srcOrd="0" destOrd="0" presId="urn:microsoft.com/office/officeart/2005/8/layout/chevron2"/>
    <dgm:cxn modelId="{6676D402-BFC8-428E-B3C0-4A0DCC9EE65F}" type="presOf" srcId="{D74B90FA-5E97-40B7-B5F6-DA5D1281920B}" destId="{A07A8DA2-A9F0-4AFC-989F-D3F009FE0664}" srcOrd="0" destOrd="0" presId="urn:microsoft.com/office/officeart/2005/8/layout/chevron2"/>
    <dgm:cxn modelId="{3BB59530-490D-4D1C-A55E-0BAD083B1CA6}" type="presOf" srcId="{293ECE0F-2880-441F-A588-5D5825EF62F3}" destId="{18E365E7-EF3C-4E92-B8F9-4BAA67726390}" srcOrd="0" destOrd="0" presId="urn:microsoft.com/office/officeart/2005/8/layout/chevron2"/>
    <dgm:cxn modelId="{ECBEFFEA-568D-49BF-AAA8-88ECC3D97C8A}" srcId="{08ED65C2-0ED4-440F-AD12-57AF5E1E4D42}" destId="{26BCDE03-EE4C-42D8-A1DC-C366F51B94FA}" srcOrd="0" destOrd="0" parTransId="{D52B187F-D8A0-4D7B-A391-5E3E3F34E4C3}" sibTransId="{153DAD41-0D01-43FA-AD36-F67E9EAF8922}"/>
    <dgm:cxn modelId="{8D493EEC-0797-49DD-918D-EED9416785FB}" srcId="{08ED65C2-0ED4-440F-AD12-57AF5E1E4D42}" destId="{D74B90FA-5E97-40B7-B5F6-DA5D1281920B}" srcOrd="1" destOrd="0" parTransId="{3242C666-7855-4147-B82D-83F11405372E}" sibTransId="{D9FD6DD5-FC5A-4090-B234-5B6AEB48CF78}"/>
    <dgm:cxn modelId="{5CB52464-58FA-4312-AE81-19B67E839A16}" type="presOf" srcId="{26BCDE03-EE4C-42D8-A1DC-C366F51B94FA}" destId="{A001616B-016E-4984-8B08-57F637AD5E0A}" srcOrd="0" destOrd="0" presId="urn:microsoft.com/office/officeart/2005/8/layout/chevron2"/>
    <dgm:cxn modelId="{B2D0B9BC-7760-48E7-AB9F-4E13D45DB2D9}" srcId="{08ED65C2-0ED4-440F-AD12-57AF5E1E4D42}" destId="{6B94C6DC-2E43-4C75-8D4D-54A3966E1DFB}" srcOrd="4" destOrd="0" parTransId="{5177940E-6DB7-401E-8C6E-B4CCC1A3F78A}" sibTransId="{B1E7534B-BBEE-47B7-86D3-0D630839095E}"/>
    <dgm:cxn modelId="{44940288-989A-4036-9B54-B02E3131264A}" srcId="{D4499913-B8E1-4930-9DCB-3E2341644089}" destId="{293ECE0F-2880-441F-A588-5D5825EF62F3}" srcOrd="0" destOrd="0" parTransId="{FAF46281-83A3-4189-AC8F-69A85041A1D5}" sibTransId="{CF6A6050-E5DD-4239-874A-CAA0F5462678}"/>
    <dgm:cxn modelId="{AD188374-E5E4-4401-8E0E-B304766AF45E}" srcId="{D74B90FA-5E97-40B7-B5F6-DA5D1281920B}" destId="{AA8DB2CA-E28A-4268-BEC7-29B5F5DD0FED}" srcOrd="0" destOrd="0" parTransId="{CB4CB40C-6A46-4E7B-A4A5-E9B03F792E57}" sibTransId="{3F69898F-1963-488F-9C34-7565FEDABD97}"/>
    <dgm:cxn modelId="{A7692BF9-C6D5-4C6C-B75B-EF4A4A2C7F18}" type="presOf" srcId="{08ED65C2-0ED4-440F-AD12-57AF5E1E4D42}" destId="{08A4C542-C034-45D9-86F2-3BC08BA30E5A}" srcOrd="0" destOrd="0" presId="urn:microsoft.com/office/officeart/2005/8/layout/chevron2"/>
    <dgm:cxn modelId="{E20FF576-B316-42A8-888D-CE2C773CC57B}" srcId="{08ED65C2-0ED4-440F-AD12-57AF5E1E4D42}" destId="{5F3A2D15-103D-4DEB-90C6-B4B94A73A307}" srcOrd="2" destOrd="0" parTransId="{E9A5D96E-A9A0-4070-8440-BDE085BB5D43}" sibTransId="{50577D75-A1FF-4F62-B137-E4D725FC5A12}"/>
    <dgm:cxn modelId="{3604E2B6-9015-44B7-8C9F-FCC3C72FCDF8}" srcId="{08ED65C2-0ED4-440F-AD12-57AF5E1E4D42}" destId="{D4499913-B8E1-4930-9DCB-3E2341644089}" srcOrd="3" destOrd="0" parTransId="{30DEBB98-B44F-49E5-B008-A20B96C1C2A5}" sibTransId="{DA0A173E-000D-4CC5-ACA2-C3F99B6CB2EA}"/>
    <dgm:cxn modelId="{828817E6-3072-478C-A27D-228CB791D316}" type="presOf" srcId="{7707FFC1-6429-4017-8424-16D45ABD72CF}" destId="{F363B9F5-D756-4B9D-BCE7-61A3996D8C61}" srcOrd="0" destOrd="0" presId="urn:microsoft.com/office/officeart/2005/8/layout/chevron2"/>
    <dgm:cxn modelId="{A4394355-ED9E-4CBA-B438-B17631390E8A}" type="presOf" srcId="{41F14028-7A42-44A9-BDF3-5EB33F695952}" destId="{43F83CCD-ECA9-42FB-BAF8-41F3A4F3A9F8}" srcOrd="0" destOrd="0" presId="urn:microsoft.com/office/officeart/2005/8/layout/chevron2"/>
    <dgm:cxn modelId="{6D90895B-C25D-47F1-A6A1-28676388E886}" type="presOf" srcId="{5F3A2D15-103D-4DEB-90C6-B4B94A73A307}" destId="{AFE5FC20-4FEF-446A-8150-C858D9C4C35F}" srcOrd="0" destOrd="0" presId="urn:microsoft.com/office/officeart/2005/8/layout/chevron2"/>
    <dgm:cxn modelId="{0DC31207-FC4F-4821-A7CD-ECEF558B293F}" srcId="{26BCDE03-EE4C-42D8-A1DC-C366F51B94FA}" destId="{150947E2-82A9-4C73-8023-E0465E109BF8}" srcOrd="0" destOrd="0" parTransId="{54A1C647-D454-4C95-987C-7B7F9CEAE641}" sibTransId="{2755B01A-D9B4-4799-82CA-F903F3BC3CA8}"/>
    <dgm:cxn modelId="{1F0D6E49-431E-4503-8035-BEBC2BDFAC4E}" type="presParOf" srcId="{08A4C542-C034-45D9-86F2-3BC08BA30E5A}" destId="{2B34E09B-2567-4EE3-AE65-1770A609048A}" srcOrd="0" destOrd="0" presId="urn:microsoft.com/office/officeart/2005/8/layout/chevron2"/>
    <dgm:cxn modelId="{175CEB05-8F8F-472F-A5CA-C8A9ED1E88A2}" type="presParOf" srcId="{2B34E09B-2567-4EE3-AE65-1770A609048A}" destId="{A001616B-016E-4984-8B08-57F637AD5E0A}" srcOrd="0" destOrd="0" presId="urn:microsoft.com/office/officeart/2005/8/layout/chevron2"/>
    <dgm:cxn modelId="{0BC6AEC4-CC82-4FDE-A86F-1CD921F58984}" type="presParOf" srcId="{2B34E09B-2567-4EE3-AE65-1770A609048A}" destId="{451EB6A0-D75B-4074-B8C4-43240DACB35E}" srcOrd="1" destOrd="0" presId="urn:microsoft.com/office/officeart/2005/8/layout/chevron2"/>
    <dgm:cxn modelId="{2D672241-AF57-43FF-9D28-C911819B8244}" type="presParOf" srcId="{08A4C542-C034-45D9-86F2-3BC08BA30E5A}" destId="{BEB1072E-DE24-4E18-8F68-E1D2F8706726}" srcOrd="1" destOrd="0" presId="urn:microsoft.com/office/officeart/2005/8/layout/chevron2"/>
    <dgm:cxn modelId="{3C68D7A7-A3C3-4553-B832-4F7F4502F093}" type="presParOf" srcId="{08A4C542-C034-45D9-86F2-3BC08BA30E5A}" destId="{58BA3697-1346-4247-8CE4-4E0C2B95705F}" srcOrd="2" destOrd="0" presId="urn:microsoft.com/office/officeart/2005/8/layout/chevron2"/>
    <dgm:cxn modelId="{28EAB0A7-AC02-4641-8D06-7A8D15AE2E84}" type="presParOf" srcId="{58BA3697-1346-4247-8CE4-4E0C2B95705F}" destId="{A07A8DA2-A9F0-4AFC-989F-D3F009FE0664}" srcOrd="0" destOrd="0" presId="urn:microsoft.com/office/officeart/2005/8/layout/chevron2"/>
    <dgm:cxn modelId="{6377FF50-A710-4A1C-B163-8EE525B6B29D}" type="presParOf" srcId="{58BA3697-1346-4247-8CE4-4E0C2B95705F}" destId="{E1E4DC26-FF19-4A23-95CA-FCF1E8981DFC}" srcOrd="1" destOrd="0" presId="urn:microsoft.com/office/officeart/2005/8/layout/chevron2"/>
    <dgm:cxn modelId="{C3D30E08-3403-44BB-A0C8-44DAF4E46633}" type="presParOf" srcId="{08A4C542-C034-45D9-86F2-3BC08BA30E5A}" destId="{9F4CD5D1-52C7-466C-AFD1-420E8530AB49}" srcOrd="3" destOrd="0" presId="urn:microsoft.com/office/officeart/2005/8/layout/chevron2"/>
    <dgm:cxn modelId="{4117223D-F303-4B0C-B515-AD2A755EA55C}" type="presParOf" srcId="{08A4C542-C034-45D9-86F2-3BC08BA30E5A}" destId="{0EFF3F7B-4F20-40FC-84F5-8CEE3A048745}" srcOrd="4" destOrd="0" presId="urn:microsoft.com/office/officeart/2005/8/layout/chevron2"/>
    <dgm:cxn modelId="{192DB569-13BC-4691-B032-6C29CF10800A}" type="presParOf" srcId="{0EFF3F7B-4F20-40FC-84F5-8CEE3A048745}" destId="{AFE5FC20-4FEF-446A-8150-C858D9C4C35F}" srcOrd="0" destOrd="0" presId="urn:microsoft.com/office/officeart/2005/8/layout/chevron2"/>
    <dgm:cxn modelId="{96AF389A-6AE1-4CCD-BFB3-42C37A81D497}" type="presParOf" srcId="{0EFF3F7B-4F20-40FC-84F5-8CEE3A048745}" destId="{F363B9F5-D756-4B9D-BCE7-61A3996D8C61}" srcOrd="1" destOrd="0" presId="urn:microsoft.com/office/officeart/2005/8/layout/chevron2"/>
    <dgm:cxn modelId="{345AE662-56B7-4503-9955-22729ED80C04}" type="presParOf" srcId="{08A4C542-C034-45D9-86F2-3BC08BA30E5A}" destId="{41B944B8-E58E-48CB-BE88-05BB1DF0ED98}" srcOrd="5" destOrd="0" presId="urn:microsoft.com/office/officeart/2005/8/layout/chevron2"/>
    <dgm:cxn modelId="{5F2AE167-D3E2-4F85-903F-5D4B2EA18BE9}" type="presParOf" srcId="{08A4C542-C034-45D9-86F2-3BC08BA30E5A}" destId="{E1E01047-32B9-496A-A1B8-F72832227CC6}" srcOrd="6" destOrd="0" presId="urn:microsoft.com/office/officeart/2005/8/layout/chevron2"/>
    <dgm:cxn modelId="{303429FA-56DC-42BB-918D-50AA33AB6624}" type="presParOf" srcId="{E1E01047-32B9-496A-A1B8-F72832227CC6}" destId="{EEF7B664-5201-4089-94C6-F31E1B52DE49}" srcOrd="0" destOrd="0" presId="urn:microsoft.com/office/officeart/2005/8/layout/chevron2"/>
    <dgm:cxn modelId="{6B8B8B59-13D8-42E3-B2F2-426897AEB5BB}" type="presParOf" srcId="{E1E01047-32B9-496A-A1B8-F72832227CC6}" destId="{18E365E7-EF3C-4E92-B8F9-4BAA67726390}" srcOrd="1" destOrd="0" presId="urn:microsoft.com/office/officeart/2005/8/layout/chevron2"/>
    <dgm:cxn modelId="{774D67C8-650E-4D87-A982-61EE75F7C0C3}" type="presParOf" srcId="{08A4C542-C034-45D9-86F2-3BC08BA30E5A}" destId="{AE6DF002-9AE6-43DF-AF09-F0041976FE58}" srcOrd="7" destOrd="0" presId="urn:microsoft.com/office/officeart/2005/8/layout/chevron2"/>
    <dgm:cxn modelId="{DDFBB711-FC38-4A45-BCED-1271FB3B0F06}" type="presParOf" srcId="{08A4C542-C034-45D9-86F2-3BC08BA30E5A}" destId="{99070D16-6104-41CA-8909-C35306103D23}" srcOrd="8" destOrd="0" presId="urn:microsoft.com/office/officeart/2005/8/layout/chevron2"/>
    <dgm:cxn modelId="{C16B7CD2-AE8F-43B8-887C-D705B8C0B011}" type="presParOf" srcId="{99070D16-6104-41CA-8909-C35306103D23}" destId="{926760F5-9D73-47AE-B170-6011A0652172}" srcOrd="0" destOrd="0" presId="urn:microsoft.com/office/officeart/2005/8/layout/chevron2"/>
    <dgm:cxn modelId="{026FFAAA-5505-49CD-96C1-C1309908F081}" type="presParOf" srcId="{99070D16-6104-41CA-8909-C35306103D23}" destId="{43F83CCD-ECA9-42FB-BAF8-41F3A4F3A9F8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0EDA588-91C9-4153-AC72-13B027FD7750}" type="doc">
      <dgm:prSet loTypeId="urn:microsoft.com/office/officeart/2005/8/layout/chevron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3E8C0502-25AF-47F2-9AA3-5C6510993BEF}">
      <dgm:prSet phldrT="[Текст]" phldr="1"/>
      <dgm:spPr/>
      <dgm:t>
        <a:bodyPr/>
        <a:lstStyle/>
        <a:p>
          <a:endParaRPr lang="ru-RU"/>
        </a:p>
      </dgm:t>
    </dgm:pt>
    <dgm:pt modelId="{61D60A78-007D-4961-AA92-F58860824ED5}" type="parTrans" cxnId="{98061357-3081-47B3-8A89-E34DD7ACACF3}">
      <dgm:prSet/>
      <dgm:spPr/>
      <dgm:t>
        <a:bodyPr/>
        <a:lstStyle/>
        <a:p>
          <a:endParaRPr lang="ru-RU"/>
        </a:p>
      </dgm:t>
    </dgm:pt>
    <dgm:pt modelId="{04A2506C-E9D2-4B40-8F10-B1F0F80C2EBA}" type="sibTrans" cxnId="{98061357-3081-47B3-8A89-E34DD7ACACF3}">
      <dgm:prSet/>
      <dgm:spPr/>
      <dgm:t>
        <a:bodyPr/>
        <a:lstStyle/>
        <a:p>
          <a:endParaRPr lang="ru-RU"/>
        </a:p>
      </dgm:t>
    </dgm:pt>
    <dgm:pt modelId="{A15F3E7E-3721-4560-B321-950FC8C2284D}">
      <dgm:prSet phldrT="[Текст]"/>
      <dgm:spPr/>
      <dgm:t>
        <a:bodyPr/>
        <a:lstStyle/>
        <a:p>
          <a:r>
            <a:rPr lang="uk-UA" dirty="0" smtClean="0">
              <a:solidFill>
                <a:srgbClr val="3333CC"/>
              </a:solidFill>
              <a:hlinkClick xmlns:r="http://schemas.openxmlformats.org/officeDocument/2006/relationships" r:id="rId1" action="ppaction://hlinksldjump"/>
            </a:rPr>
            <a:t>Міжнародний математичний</a:t>
          </a:r>
          <a:r>
            <a:rPr lang="ru-RU" dirty="0" smtClean="0">
              <a:solidFill>
                <a:srgbClr val="3333CC"/>
              </a:solidFill>
              <a:hlinkClick xmlns:r="http://schemas.openxmlformats.org/officeDocument/2006/relationships" r:id="rId1" action="ppaction://hlinksldjump"/>
            </a:rPr>
            <a:t> </a:t>
          </a:r>
          <a:r>
            <a:rPr lang="ru-RU" smtClean="0">
              <a:solidFill>
                <a:srgbClr val="3333CC"/>
              </a:solidFill>
              <a:hlinkClick xmlns:r="http://schemas.openxmlformats.org/officeDocument/2006/relationships" r:id="rId1" action="ppaction://hlinksldjump"/>
            </a:rPr>
            <a:t>конкурс «Кенгуру</a:t>
          </a:r>
          <a:r>
            <a:rPr lang="ru-RU" dirty="0" smtClean="0">
              <a:solidFill>
                <a:srgbClr val="3333CC"/>
              </a:solidFill>
              <a:hlinkClick xmlns:r="http://schemas.openxmlformats.org/officeDocument/2006/relationships" r:id="rId1" action="ppaction://hlinksldjump"/>
            </a:rPr>
            <a:t>»</a:t>
          </a:r>
          <a:endParaRPr lang="ru-RU" dirty="0"/>
        </a:p>
      </dgm:t>
    </dgm:pt>
    <dgm:pt modelId="{5527CE86-6F61-4E6D-9575-14C416BB2E7A}" type="parTrans" cxnId="{2277D72B-6CEE-4DF3-9BC2-967561B33A10}">
      <dgm:prSet/>
      <dgm:spPr/>
      <dgm:t>
        <a:bodyPr/>
        <a:lstStyle/>
        <a:p>
          <a:endParaRPr lang="ru-RU"/>
        </a:p>
      </dgm:t>
    </dgm:pt>
    <dgm:pt modelId="{7BB05155-FBC2-4514-AD91-A4BFD92F0BE8}" type="sibTrans" cxnId="{2277D72B-6CEE-4DF3-9BC2-967561B33A10}">
      <dgm:prSet/>
      <dgm:spPr/>
      <dgm:t>
        <a:bodyPr/>
        <a:lstStyle/>
        <a:p>
          <a:endParaRPr lang="ru-RU"/>
        </a:p>
      </dgm:t>
    </dgm:pt>
    <dgm:pt modelId="{A04C7F6B-D481-43BF-957D-B1144D5890AE}">
      <dgm:prSet phldrT="[Текст]" phldr="1"/>
      <dgm:spPr/>
      <dgm:t>
        <a:bodyPr/>
        <a:lstStyle/>
        <a:p>
          <a:endParaRPr lang="ru-RU"/>
        </a:p>
      </dgm:t>
    </dgm:pt>
    <dgm:pt modelId="{5E73D2FB-6A68-42AA-AB30-9463C71A4B20}" type="parTrans" cxnId="{BC393314-AEB8-4CC8-A959-D4C43357C901}">
      <dgm:prSet/>
      <dgm:spPr/>
      <dgm:t>
        <a:bodyPr/>
        <a:lstStyle/>
        <a:p>
          <a:endParaRPr lang="ru-RU"/>
        </a:p>
      </dgm:t>
    </dgm:pt>
    <dgm:pt modelId="{9E269024-0E13-413A-80F0-2606EB3BE8BE}" type="sibTrans" cxnId="{BC393314-AEB8-4CC8-A959-D4C43357C901}">
      <dgm:prSet/>
      <dgm:spPr/>
      <dgm:t>
        <a:bodyPr/>
        <a:lstStyle/>
        <a:p>
          <a:endParaRPr lang="ru-RU"/>
        </a:p>
      </dgm:t>
    </dgm:pt>
    <dgm:pt modelId="{C4FAD6F9-1537-4E92-80C8-68658D3C5B36}">
      <dgm:prSet phldrT="[Текст]"/>
      <dgm:spPr/>
      <dgm:t>
        <a:bodyPr/>
        <a:lstStyle/>
        <a:p>
          <a:r>
            <a:rPr lang="uk-UA" dirty="0" smtClean="0">
              <a:solidFill>
                <a:srgbClr val="3333CC"/>
              </a:solidFill>
              <a:hlinkClick xmlns:r="http://schemas.openxmlformats.org/officeDocument/2006/relationships" r:id="rId2" action="ppaction://hlinksldjump"/>
            </a:rPr>
            <a:t>Шкільні, районні та обласні олімпіади з математики</a:t>
          </a:r>
          <a:endParaRPr lang="ru-RU" dirty="0">
            <a:solidFill>
              <a:srgbClr val="3333CC"/>
            </a:solidFill>
          </a:endParaRPr>
        </a:p>
      </dgm:t>
    </dgm:pt>
    <dgm:pt modelId="{2AEA1DC7-7707-484D-B276-10E0B40BD841}" type="parTrans" cxnId="{451727CB-8478-4EDA-B56B-0769CB153AAA}">
      <dgm:prSet/>
      <dgm:spPr/>
      <dgm:t>
        <a:bodyPr/>
        <a:lstStyle/>
        <a:p>
          <a:endParaRPr lang="ru-RU"/>
        </a:p>
      </dgm:t>
    </dgm:pt>
    <dgm:pt modelId="{4728074A-676E-4F55-B56F-06406DAD2DAE}" type="sibTrans" cxnId="{451727CB-8478-4EDA-B56B-0769CB153AAA}">
      <dgm:prSet/>
      <dgm:spPr/>
      <dgm:t>
        <a:bodyPr/>
        <a:lstStyle/>
        <a:p>
          <a:endParaRPr lang="ru-RU"/>
        </a:p>
      </dgm:t>
    </dgm:pt>
    <dgm:pt modelId="{70F5962D-A225-460F-8BBC-B5E4FC0DCA5E}">
      <dgm:prSet phldrT="[Текст]" phldr="1"/>
      <dgm:spPr/>
      <dgm:t>
        <a:bodyPr/>
        <a:lstStyle/>
        <a:p>
          <a:endParaRPr lang="ru-RU"/>
        </a:p>
      </dgm:t>
    </dgm:pt>
    <dgm:pt modelId="{42FBC953-DB8F-48C9-A2D3-66A1AEAA993E}" type="parTrans" cxnId="{224B5B04-C37B-44A4-AB33-2FD24E94C0A7}">
      <dgm:prSet/>
      <dgm:spPr/>
      <dgm:t>
        <a:bodyPr/>
        <a:lstStyle/>
        <a:p>
          <a:endParaRPr lang="ru-RU"/>
        </a:p>
      </dgm:t>
    </dgm:pt>
    <dgm:pt modelId="{929AD2CE-3D53-4AD7-B26E-E6761A6D1D46}" type="sibTrans" cxnId="{224B5B04-C37B-44A4-AB33-2FD24E94C0A7}">
      <dgm:prSet/>
      <dgm:spPr/>
      <dgm:t>
        <a:bodyPr/>
        <a:lstStyle/>
        <a:p>
          <a:endParaRPr lang="ru-RU"/>
        </a:p>
      </dgm:t>
    </dgm:pt>
    <dgm:pt modelId="{EEBCC3FE-7513-4210-8D4D-898B92B9C883}">
      <dgm:prSet phldrT="[Текст]"/>
      <dgm:spPr/>
      <dgm:t>
        <a:bodyPr/>
        <a:lstStyle/>
        <a:p>
          <a:r>
            <a:rPr lang="uk-UA" dirty="0" smtClean="0">
              <a:solidFill>
                <a:srgbClr val="3333CC"/>
              </a:solidFill>
              <a:hlinkClick xmlns:r="http://schemas.openxmlformats.org/officeDocument/2006/relationships" r:id="rId3" action="ppaction://hlinksldjump"/>
            </a:rPr>
            <a:t>Перлинка математики</a:t>
          </a:r>
          <a:r>
            <a:rPr lang="uk-UA" dirty="0" smtClean="0">
              <a:solidFill>
                <a:schemeClr val="tx1"/>
              </a:solidFill>
              <a:latin typeface="Arial" charset="0"/>
              <a:hlinkClick xmlns:r="http://schemas.openxmlformats.org/officeDocument/2006/relationships" r:id="rId3" action="ppaction://hlinksldjump"/>
            </a:rPr>
            <a:t> </a:t>
          </a:r>
          <a:endParaRPr lang="ru-RU" dirty="0"/>
        </a:p>
      </dgm:t>
    </dgm:pt>
    <dgm:pt modelId="{1E97CAD2-E7C1-4D52-A07E-D205B73B725B}" type="parTrans" cxnId="{6F4CB894-C68C-4A81-8581-A4C6FCAB225F}">
      <dgm:prSet/>
      <dgm:spPr/>
      <dgm:t>
        <a:bodyPr/>
        <a:lstStyle/>
        <a:p>
          <a:endParaRPr lang="ru-RU"/>
        </a:p>
      </dgm:t>
    </dgm:pt>
    <dgm:pt modelId="{CB3A389A-2CBA-438E-848C-4B3926AD30DD}" type="sibTrans" cxnId="{6F4CB894-C68C-4A81-8581-A4C6FCAB225F}">
      <dgm:prSet/>
      <dgm:spPr/>
      <dgm:t>
        <a:bodyPr/>
        <a:lstStyle/>
        <a:p>
          <a:endParaRPr lang="ru-RU"/>
        </a:p>
      </dgm:t>
    </dgm:pt>
    <dgm:pt modelId="{AD118DB2-97B5-4C15-8DD5-D5816AE07506}">
      <dgm:prSet/>
      <dgm:spPr/>
      <dgm:t>
        <a:bodyPr/>
        <a:lstStyle/>
        <a:p>
          <a:endParaRPr lang="ru-RU"/>
        </a:p>
      </dgm:t>
    </dgm:pt>
    <dgm:pt modelId="{1FE8227F-F142-446C-B9C6-0429EECC1942}" type="parTrans" cxnId="{B21451DE-A537-48AF-BBE8-B7E0B3B65F12}">
      <dgm:prSet/>
      <dgm:spPr/>
      <dgm:t>
        <a:bodyPr/>
        <a:lstStyle/>
        <a:p>
          <a:endParaRPr lang="ru-RU"/>
        </a:p>
      </dgm:t>
    </dgm:pt>
    <dgm:pt modelId="{87B5EB42-94C6-4E20-8C60-BF411F26B5E7}" type="sibTrans" cxnId="{B21451DE-A537-48AF-BBE8-B7E0B3B65F12}">
      <dgm:prSet/>
      <dgm:spPr/>
      <dgm:t>
        <a:bodyPr/>
        <a:lstStyle/>
        <a:p>
          <a:endParaRPr lang="ru-RU"/>
        </a:p>
      </dgm:t>
    </dgm:pt>
    <dgm:pt modelId="{1411E96D-4BF4-43E0-B1D6-9CD356350A4E}">
      <dgm:prSet/>
      <dgm:spPr/>
      <dgm:t>
        <a:bodyPr/>
        <a:lstStyle/>
        <a:p>
          <a:endParaRPr lang="ru-RU"/>
        </a:p>
      </dgm:t>
    </dgm:pt>
    <dgm:pt modelId="{4F009075-E770-484D-A025-75341938494B}" type="parTrans" cxnId="{404B7EBD-2E75-48D1-95A3-5C335585F8A0}">
      <dgm:prSet/>
      <dgm:spPr/>
      <dgm:t>
        <a:bodyPr/>
        <a:lstStyle/>
        <a:p>
          <a:endParaRPr lang="ru-RU"/>
        </a:p>
      </dgm:t>
    </dgm:pt>
    <dgm:pt modelId="{FC9B0918-D830-4A13-85B7-F6B95FDE2946}" type="sibTrans" cxnId="{404B7EBD-2E75-48D1-95A3-5C335585F8A0}">
      <dgm:prSet/>
      <dgm:spPr/>
      <dgm:t>
        <a:bodyPr/>
        <a:lstStyle/>
        <a:p>
          <a:endParaRPr lang="ru-RU"/>
        </a:p>
      </dgm:t>
    </dgm:pt>
    <dgm:pt modelId="{3C3F806D-1BAC-4CEA-9FE8-E4AA26BBEE3B}">
      <dgm:prSet/>
      <dgm:spPr/>
      <dgm:t>
        <a:bodyPr/>
        <a:lstStyle/>
        <a:p>
          <a:r>
            <a:rPr lang="uk-UA" dirty="0" smtClean="0">
              <a:solidFill>
                <a:srgbClr val="3333CC"/>
              </a:solidFill>
              <a:hlinkClick xmlns:r="http://schemas.openxmlformats.org/officeDocument/2006/relationships" r:id="rId4" action="ppaction://hlinksldjump"/>
            </a:rPr>
            <a:t>Районний конкурс учнівської молоді з інформаційних технологій</a:t>
          </a:r>
          <a:endParaRPr lang="ru-RU" dirty="0"/>
        </a:p>
      </dgm:t>
    </dgm:pt>
    <dgm:pt modelId="{D5E1CFE1-CC83-4191-8742-90A4BF6AF1AE}" type="parTrans" cxnId="{067E4AFA-D77C-4B2E-ACC3-9FD8D223DB82}">
      <dgm:prSet/>
      <dgm:spPr/>
      <dgm:t>
        <a:bodyPr/>
        <a:lstStyle/>
        <a:p>
          <a:endParaRPr lang="ru-RU"/>
        </a:p>
      </dgm:t>
    </dgm:pt>
    <dgm:pt modelId="{670EA382-B6AB-4D53-990B-DE86AED1ED58}" type="sibTrans" cxnId="{067E4AFA-D77C-4B2E-ACC3-9FD8D223DB82}">
      <dgm:prSet/>
      <dgm:spPr/>
      <dgm:t>
        <a:bodyPr/>
        <a:lstStyle/>
        <a:p>
          <a:endParaRPr lang="ru-RU"/>
        </a:p>
      </dgm:t>
    </dgm:pt>
    <dgm:pt modelId="{21DD0F6F-48E7-49E0-A22A-19C033A28354}">
      <dgm:prSet/>
      <dgm:spPr/>
      <dgm:t>
        <a:bodyPr/>
        <a:lstStyle/>
        <a:p>
          <a:r>
            <a:rPr lang="uk-UA" dirty="0" smtClean="0">
              <a:solidFill>
                <a:srgbClr val="3333CC"/>
              </a:solidFill>
              <a:hlinkClick xmlns:r="http://schemas.openxmlformats.org/officeDocument/2006/relationships" r:id="rId5" action="ppaction://hlinksldjump"/>
            </a:rPr>
            <a:t>Оцінка моєї праці</a:t>
          </a:r>
          <a:r>
            <a:rPr lang="uk-UA" dirty="0" smtClean="0">
              <a:solidFill>
                <a:schemeClr val="tx1"/>
              </a:solidFill>
              <a:latin typeface="Arial" charset="0"/>
              <a:hlinkClick xmlns:r="http://schemas.openxmlformats.org/officeDocument/2006/relationships" r:id="rId5" action="ppaction://hlinksldjump"/>
            </a:rPr>
            <a:t> </a:t>
          </a:r>
          <a:endParaRPr lang="ru-RU" dirty="0"/>
        </a:p>
      </dgm:t>
    </dgm:pt>
    <dgm:pt modelId="{CF5FBDB4-5627-4C03-BBE0-6F7E29947499}" type="parTrans" cxnId="{A70C964D-C142-4053-812C-F9ABCE4E1BFE}">
      <dgm:prSet/>
      <dgm:spPr/>
      <dgm:t>
        <a:bodyPr/>
        <a:lstStyle/>
        <a:p>
          <a:endParaRPr lang="ru-RU"/>
        </a:p>
      </dgm:t>
    </dgm:pt>
    <dgm:pt modelId="{42467CF6-78D7-4F44-80AC-948FB7ADAD5D}" type="sibTrans" cxnId="{A70C964D-C142-4053-812C-F9ABCE4E1BFE}">
      <dgm:prSet/>
      <dgm:spPr/>
      <dgm:t>
        <a:bodyPr/>
        <a:lstStyle/>
        <a:p>
          <a:endParaRPr lang="ru-RU"/>
        </a:p>
      </dgm:t>
    </dgm:pt>
    <dgm:pt modelId="{3184BDFB-4B14-405F-B01A-738B5F490744}" type="pres">
      <dgm:prSet presAssocID="{30EDA588-91C9-4153-AC72-13B027FD775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F3C467A-6F1F-4121-9B3A-BEC6AEC822BA}" type="pres">
      <dgm:prSet presAssocID="{3E8C0502-25AF-47F2-9AA3-5C6510993BEF}" presName="composite" presStyleCnt="0"/>
      <dgm:spPr/>
    </dgm:pt>
    <dgm:pt modelId="{A30DE8D4-B4D9-4224-A14E-3DF02A37A27B}" type="pres">
      <dgm:prSet presAssocID="{3E8C0502-25AF-47F2-9AA3-5C6510993BEF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B69B33-EA2C-453C-8C22-DED69A99A574}" type="pres">
      <dgm:prSet presAssocID="{3E8C0502-25AF-47F2-9AA3-5C6510993BEF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7C8519-FB1C-49A5-ADB4-D5E2D4D8244C}" type="pres">
      <dgm:prSet presAssocID="{04A2506C-E9D2-4B40-8F10-B1F0F80C2EBA}" presName="sp" presStyleCnt="0"/>
      <dgm:spPr/>
    </dgm:pt>
    <dgm:pt modelId="{AC7CC500-848D-4029-A143-956097392FFE}" type="pres">
      <dgm:prSet presAssocID="{A04C7F6B-D481-43BF-957D-B1144D5890AE}" presName="composite" presStyleCnt="0"/>
      <dgm:spPr/>
    </dgm:pt>
    <dgm:pt modelId="{23AC1D6E-8700-4BBA-8121-1EFC064B468A}" type="pres">
      <dgm:prSet presAssocID="{A04C7F6B-D481-43BF-957D-B1144D5890AE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2CEE29-CAE3-4596-9322-814121F5B89B}" type="pres">
      <dgm:prSet presAssocID="{A04C7F6B-D481-43BF-957D-B1144D5890AE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E727E6-04D5-4F27-8A77-D425A8D0EA77}" type="pres">
      <dgm:prSet presAssocID="{9E269024-0E13-413A-80F0-2606EB3BE8BE}" presName="sp" presStyleCnt="0"/>
      <dgm:spPr/>
    </dgm:pt>
    <dgm:pt modelId="{C28984FF-DE4F-4FAD-AFB9-F837166BA166}" type="pres">
      <dgm:prSet presAssocID="{70F5962D-A225-460F-8BBC-B5E4FC0DCA5E}" presName="composite" presStyleCnt="0"/>
      <dgm:spPr/>
    </dgm:pt>
    <dgm:pt modelId="{A993C990-B78D-4BF2-80BE-A2746870CE56}" type="pres">
      <dgm:prSet presAssocID="{70F5962D-A225-460F-8BBC-B5E4FC0DCA5E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FF5D62-5ADA-4FA8-AAF0-E35D3102EA62}" type="pres">
      <dgm:prSet presAssocID="{70F5962D-A225-460F-8BBC-B5E4FC0DCA5E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934E21-B455-4149-9484-CDB0E9F4BFC5}" type="pres">
      <dgm:prSet presAssocID="{929AD2CE-3D53-4AD7-B26E-E6761A6D1D46}" presName="sp" presStyleCnt="0"/>
      <dgm:spPr/>
    </dgm:pt>
    <dgm:pt modelId="{3DC5F39D-EE07-4471-8EFA-2D00A51B327C}" type="pres">
      <dgm:prSet presAssocID="{AD118DB2-97B5-4C15-8DD5-D5816AE07506}" presName="composite" presStyleCnt="0"/>
      <dgm:spPr/>
    </dgm:pt>
    <dgm:pt modelId="{B6C1260D-0892-4BA2-AC9C-64AC9F79CADB}" type="pres">
      <dgm:prSet presAssocID="{AD118DB2-97B5-4C15-8DD5-D5816AE07506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905E38-65BC-4B69-B99A-03D68ED3DF32}" type="pres">
      <dgm:prSet presAssocID="{AD118DB2-97B5-4C15-8DD5-D5816AE07506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E99ED5-BDF1-4767-9153-B9AFC3293C0B}" type="pres">
      <dgm:prSet presAssocID="{87B5EB42-94C6-4E20-8C60-BF411F26B5E7}" presName="sp" presStyleCnt="0"/>
      <dgm:spPr/>
    </dgm:pt>
    <dgm:pt modelId="{BF000203-B06C-43CA-8089-47BA85C4B47D}" type="pres">
      <dgm:prSet presAssocID="{1411E96D-4BF4-43E0-B1D6-9CD356350A4E}" presName="composite" presStyleCnt="0"/>
      <dgm:spPr/>
    </dgm:pt>
    <dgm:pt modelId="{64990FC6-8AF4-4F09-A63A-F044DF74EE84}" type="pres">
      <dgm:prSet presAssocID="{1411E96D-4BF4-43E0-B1D6-9CD356350A4E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9D09E6-7FC0-4B22-8C1C-B29F50504C70}" type="pres">
      <dgm:prSet presAssocID="{1411E96D-4BF4-43E0-B1D6-9CD356350A4E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277D72B-6CEE-4DF3-9BC2-967561B33A10}" srcId="{3E8C0502-25AF-47F2-9AA3-5C6510993BEF}" destId="{A15F3E7E-3721-4560-B321-950FC8C2284D}" srcOrd="0" destOrd="0" parTransId="{5527CE86-6F61-4E6D-9575-14C416BB2E7A}" sibTransId="{7BB05155-FBC2-4514-AD91-A4BFD92F0BE8}"/>
    <dgm:cxn modelId="{6F4CB894-C68C-4A81-8581-A4C6FCAB225F}" srcId="{70F5962D-A225-460F-8BBC-B5E4FC0DCA5E}" destId="{EEBCC3FE-7513-4210-8D4D-898B92B9C883}" srcOrd="0" destOrd="0" parTransId="{1E97CAD2-E7C1-4D52-A07E-D205B73B725B}" sibTransId="{CB3A389A-2CBA-438E-848C-4B3926AD30DD}"/>
    <dgm:cxn modelId="{AB57D417-56AE-4BBD-8156-C8AD11CCBAE6}" type="presOf" srcId="{AD118DB2-97B5-4C15-8DD5-D5816AE07506}" destId="{B6C1260D-0892-4BA2-AC9C-64AC9F79CADB}" srcOrd="0" destOrd="0" presId="urn:microsoft.com/office/officeart/2005/8/layout/chevron2"/>
    <dgm:cxn modelId="{EFC1327C-C346-4D12-A33A-A313FCEA4B6F}" type="presOf" srcId="{1411E96D-4BF4-43E0-B1D6-9CD356350A4E}" destId="{64990FC6-8AF4-4F09-A63A-F044DF74EE84}" srcOrd="0" destOrd="0" presId="urn:microsoft.com/office/officeart/2005/8/layout/chevron2"/>
    <dgm:cxn modelId="{404B7EBD-2E75-48D1-95A3-5C335585F8A0}" srcId="{30EDA588-91C9-4153-AC72-13B027FD7750}" destId="{1411E96D-4BF4-43E0-B1D6-9CD356350A4E}" srcOrd="4" destOrd="0" parTransId="{4F009075-E770-484D-A025-75341938494B}" sibTransId="{FC9B0918-D830-4A13-85B7-F6B95FDE2946}"/>
    <dgm:cxn modelId="{BC393314-AEB8-4CC8-A959-D4C43357C901}" srcId="{30EDA588-91C9-4153-AC72-13B027FD7750}" destId="{A04C7F6B-D481-43BF-957D-B1144D5890AE}" srcOrd="1" destOrd="0" parTransId="{5E73D2FB-6A68-42AA-AB30-9463C71A4B20}" sibTransId="{9E269024-0E13-413A-80F0-2606EB3BE8BE}"/>
    <dgm:cxn modelId="{8E067DC7-527A-4BA2-8357-62E6CC885EF6}" type="presOf" srcId="{3E8C0502-25AF-47F2-9AA3-5C6510993BEF}" destId="{A30DE8D4-B4D9-4224-A14E-3DF02A37A27B}" srcOrd="0" destOrd="0" presId="urn:microsoft.com/office/officeart/2005/8/layout/chevron2"/>
    <dgm:cxn modelId="{B21451DE-A537-48AF-BBE8-B7E0B3B65F12}" srcId="{30EDA588-91C9-4153-AC72-13B027FD7750}" destId="{AD118DB2-97B5-4C15-8DD5-D5816AE07506}" srcOrd="3" destOrd="0" parTransId="{1FE8227F-F142-446C-B9C6-0429EECC1942}" sibTransId="{87B5EB42-94C6-4E20-8C60-BF411F26B5E7}"/>
    <dgm:cxn modelId="{528A1D1F-B273-413C-8356-3CCC4156A785}" type="presOf" srcId="{3C3F806D-1BAC-4CEA-9FE8-E4AA26BBEE3B}" destId="{32905E38-65BC-4B69-B99A-03D68ED3DF32}" srcOrd="0" destOrd="0" presId="urn:microsoft.com/office/officeart/2005/8/layout/chevron2"/>
    <dgm:cxn modelId="{6C042165-F3C1-4AC4-AE3A-7B2704EB3E0E}" type="presOf" srcId="{EEBCC3FE-7513-4210-8D4D-898B92B9C883}" destId="{82FF5D62-5ADA-4FA8-AAF0-E35D3102EA62}" srcOrd="0" destOrd="0" presId="urn:microsoft.com/office/officeart/2005/8/layout/chevron2"/>
    <dgm:cxn modelId="{224B5B04-C37B-44A4-AB33-2FD24E94C0A7}" srcId="{30EDA588-91C9-4153-AC72-13B027FD7750}" destId="{70F5962D-A225-460F-8BBC-B5E4FC0DCA5E}" srcOrd="2" destOrd="0" parTransId="{42FBC953-DB8F-48C9-A2D3-66A1AEAA993E}" sibTransId="{929AD2CE-3D53-4AD7-B26E-E6761A6D1D46}"/>
    <dgm:cxn modelId="{451727CB-8478-4EDA-B56B-0769CB153AAA}" srcId="{A04C7F6B-D481-43BF-957D-B1144D5890AE}" destId="{C4FAD6F9-1537-4E92-80C8-68658D3C5B36}" srcOrd="0" destOrd="0" parTransId="{2AEA1DC7-7707-484D-B276-10E0B40BD841}" sibTransId="{4728074A-676E-4F55-B56F-06406DAD2DAE}"/>
    <dgm:cxn modelId="{12227152-27F3-4FE3-A6EF-80E153EC9BE8}" type="presOf" srcId="{C4FAD6F9-1537-4E92-80C8-68658D3C5B36}" destId="{E62CEE29-CAE3-4596-9322-814121F5B89B}" srcOrd="0" destOrd="0" presId="urn:microsoft.com/office/officeart/2005/8/layout/chevron2"/>
    <dgm:cxn modelId="{EDD7F4FF-8934-4FF1-9BFE-51B767C0A78E}" type="presOf" srcId="{A04C7F6B-D481-43BF-957D-B1144D5890AE}" destId="{23AC1D6E-8700-4BBA-8121-1EFC064B468A}" srcOrd="0" destOrd="0" presId="urn:microsoft.com/office/officeart/2005/8/layout/chevron2"/>
    <dgm:cxn modelId="{A7896027-82F8-4291-99B3-5CCC76815CA5}" type="presOf" srcId="{30EDA588-91C9-4153-AC72-13B027FD7750}" destId="{3184BDFB-4B14-405F-B01A-738B5F490744}" srcOrd="0" destOrd="0" presId="urn:microsoft.com/office/officeart/2005/8/layout/chevron2"/>
    <dgm:cxn modelId="{98061357-3081-47B3-8A89-E34DD7ACACF3}" srcId="{30EDA588-91C9-4153-AC72-13B027FD7750}" destId="{3E8C0502-25AF-47F2-9AA3-5C6510993BEF}" srcOrd="0" destOrd="0" parTransId="{61D60A78-007D-4961-AA92-F58860824ED5}" sibTransId="{04A2506C-E9D2-4B40-8F10-B1F0F80C2EBA}"/>
    <dgm:cxn modelId="{B2650DC4-7A27-4436-9208-F2786C13EF27}" type="presOf" srcId="{A15F3E7E-3721-4560-B321-950FC8C2284D}" destId="{6CB69B33-EA2C-453C-8C22-DED69A99A574}" srcOrd="0" destOrd="0" presId="urn:microsoft.com/office/officeart/2005/8/layout/chevron2"/>
    <dgm:cxn modelId="{067E4AFA-D77C-4B2E-ACC3-9FD8D223DB82}" srcId="{AD118DB2-97B5-4C15-8DD5-D5816AE07506}" destId="{3C3F806D-1BAC-4CEA-9FE8-E4AA26BBEE3B}" srcOrd="0" destOrd="0" parTransId="{D5E1CFE1-CC83-4191-8742-90A4BF6AF1AE}" sibTransId="{670EA382-B6AB-4D53-990B-DE86AED1ED58}"/>
    <dgm:cxn modelId="{5BAE05C0-2EFE-4976-B9EA-5D435E98875C}" type="presOf" srcId="{70F5962D-A225-460F-8BBC-B5E4FC0DCA5E}" destId="{A993C990-B78D-4BF2-80BE-A2746870CE56}" srcOrd="0" destOrd="0" presId="urn:microsoft.com/office/officeart/2005/8/layout/chevron2"/>
    <dgm:cxn modelId="{F581CC9D-25BA-40A5-9145-FEE97627A1B4}" type="presOf" srcId="{21DD0F6F-48E7-49E0-A22A-19C033A28354}" destId="{8D9D09E6-7FC0-4B22-8C1C-B29F50504C70}" srcOrd="0" destOrd="0" presId="urn:microsoft.com/office/officeart/2005/8/layout/chevron2"/>
    <dgm:cxn modelId="{A70C964D-C142-4053-812C-F9ABCE4E1BFE}" srcId="{1411E96D-4BF4-43E0-B1D6-9CD356350A4E}" destId="{21DD0F6F-48E7-49E0-A22A-19C033A28354}" srcOrd="0" destOrd="0" parTransId="{CF5FBDB4-5627-4C03-BBE0-6F7E29947499}" sibTransId="{42467CF6-78D7-4F44-80AC-948FB7ADAD5D}"/>
    <dgm:cxn modelId="{0E317D31-9160-41A7-896A-DE1A6F262D01}" type="presParOf" srcId="{3184BDFB-4B14-405F-B01A-738B5F490744}" destId="{4F3C467A-6F1F-4121-9B3A-BEC6AEC822BA}" srcOrd="0" destOrd="0" presId="urn:microsoft.com/office/officeart/2005/8/layout/chevron2"/>
    <dgm:cxn modelId="{5FB84634-3171-4931-ADBA-91650299ADAB}" type="presParOf" srcId="{4F3C467A-6F1F-4121-9B3A-BEC6AEC822BA}" destId="{A30DE8D4-B4D9-4224-A14E-3DF02A37A27B}" srcOrd="0" destOrd="0" presId="urn:microsoft.com/office/officeart/2005/8/layout/chevron2"/>
    <dgm:cxn modelId="{9F80ABEE-3ED8-4EDD-8A0F-D32E82E103E3}" type="presParOf" srcId="{4F3C467A-6F1F-4121-9B3A-BEC6AEC822BA}" destId="{6CB69B33-EA2C-453C-8C22-DED69A99A574}" srcOrd="1" destOrd="0" presId="urn:microsoft.com/office/officeart/2005/8/layout/chevron2"/>
    <dgm:cxn modelId="{23D9ABD8-E4C8-4662-ADA7-CF403AD537AB}" type="presParOf" srcId="{3184BDFB-4B14-405F-B01A-738B5F490744}" destId="{BA7C8519-FB1C-49A5-ADB4-D5E2D4D8244C}" srcOrd="1" destOrd="0" presId="urn:microsoft.com/office/officeart/2005/8/layout/chevron2"/>
    <dgm:cxn modelId="{93C8662C-9D2C-4719-BD32-F8FC4CEF239C}" type="presParOf" srcId="{3184BDFB-4B14-405F-B01A-738B5F490744}" destId="{AC7CC500-848D-4029-A143-956097392FFE}" srcOrd="2" destOrd="0" presId="urn:microsoft.com/office/officeart/2005/8/layout/chevron2"/>
    <dgm:cxn modelId="{D3B8BB5D-0594-43C8-9C0D-CDEB77B6955E}" type="presParOf" srcId="{AC7CC500-848D-4029-A143-956097392FFE}" destId="{23AC1D6E-8700-4BBA-8121-1EFC064B468A}" srcOrd="0" destOrd="0" presId="urn:microsoft.com/office/officeart/2005/8/layout/chevron2"/>
    <dgm:cxn modelId="{2D1E4C28-B6F7-456B-AB0D-F49D35C7330B}" type="presParOf" srcId="{AC7CC500-848D-4029-A143-956097392FFE}" destId="{E62CEE29-CAE3-4596-9322-814121F5B89B}" srcOrd="1" destOrd="0" presId="urn:microsoft.com/office/officeart/2005/8/layout/chevron2"/>
    <dgm:cxn modelId="{CD4F2C18-4C39-4821-9B6E-C18B29144F33}" type="presParOf" srcId="{3184BDFB-4B14-405F-B01A-738B5F490744}" destId="{5DE727E6-04D5-4F27-8A77-D425A8D0EA77}" srcOrd="3" destOrd="0" presId="urn:microsoft.com/office/officeart/2005/8/layout/chevron2"/>
    <dgm:cxn modelId="{D73744AE-ADF7-4BF6-977A-8B84BF76D9FE}" type="presParOf" srcId="{3184BDFB-4B14-405F-B01A-738B5F490744}" destId="{C28984FF-DE4F-4FAD-AFB9-F837166BA166}" srcOrd="4" destOrd="0" presId="urn:microsoft.com/office/officeart/2005/8/layout/chevron2"/>
    <dgm:cxn modelId="{C904814B-0D16-4357-821E-9046DC26407A}" type="presParOf" srcId="{C28984FF-DE4F-4FAD-AFB9-F837166BA166}" destId="{A993C990-B78D-4BF2-80BE-A2746870CE56}" srcOrd="0" destOrd="0" presId="urn:microsoft.com/office/officeart/2005/8/layout/chevron2"/>
    <dgm:cxn modelId="{747291EF-9B3E-486C-A389-D31ABD263B31}" type="presParOf" srcId="{C28984FF-DE4F-4FAD-AFB9-F837166BA166}" destId="{82FF5D62-5ADA-4FA8-AAF0-E35D3102EA62}" srcOrd="1" destOrd="0" presId="urn:microsoft.com/office/officeart/2005/8/layout/chevron2"/>
    <dgm:cxn modelId="{A4C476A9-03CC-47D6-9148-9A961011082A}" type="presParOf" srcId="{3184BDFB-4B14-405F-B01A-738B5F490744}" destId="{F6934E21-B455-4149-9484-CDB0E9F4BFC5}" srcOrd="5" destOrd="0" presId="urn:microsoft.com/office/officeart/2005/8/layout/chevron2"/>
    <dgm:cxn modelId="{97755AA5-DB14-46BC-AE85-895B0F7800AF}" type="presParOf" srcId="{3184BDFB-4B14-405F-B01A-738B5F490744}" destId="{3DC5F39D-EE07-4471-8EFA-2D00A51B327C}" srcOrd="6" destOrd="0" presId="urn:microsoft.com/office/officeart/2005/8/layout/chevron2"/>
    <dgm:cxn modelId="{EC22D0A0-09CF-4530-8B2A-9381B28E8C04}" type="presParOf" srcId="{3DC5F39D-EE07-4471-8EFA-2D00A51B327C}" destId="{B6C1260D-0892-4BA2-AC9C-64AC9F79CADB}" srcOrd="0" destOrd="0" presId="urn:microsoft.com/office/officeart/2005/8/layout/chevron2"/>
    <dgm:cxn modelId="{9E4B5BAA-36FA-4E0E-9DFB-B94B2642D1A5}" type="presParOf" srcId="{3DC5F39D-EE07-4471-8EFA-2D00A51B327C}" destId="{32905E38-65BC-4B69-B99A-03D68ED3DF32}" srcOrd="1" destOrd="0" presId="urn:microsoft.com/office/officeart/2005/8/layout/chevron2"/>
    <dgm:cxn modelId="{8BD8CDA7-70D7-4653-8D21-A98D5BE7BEB7}" type="presParOf" srcId="{3184BDFB-4B14-405F-B01A-738B5F490744}" destId="{2EE99ED5-BDF1-4767-9153-B9AFC3293C0B}" srcOrd="7" destOrd="0" presId="urn:microsoft.com/office/officeart/2005/8/layout/chevron2"/>
    <dgm:cxn modelId="{4C511669-8D00-4B24-9588-94DEA9BD7274}" type="presParOf" srcId="{3184BDFB-4B14-405F-B01A-738B5F490744}" destId="{BF000203-B06C-43CA-8089-47BA85C4B47D}" srcOrd="8" destOrd="0" presId="urn:microsoft.com/office/officeart/2005/8/layout/chevron2"/>
    <dgm:cxn modelId="{FA0EDED6-0DE9-43C6-BAE8-BC5D6A1DBDCC}" type="presParOf" srcId="{BF000203-B06C-43CA-8089-47BA85C4B47D}" destId="{64990FC6-8AF4-4F09-A63A-F044DF74EE84}" srcOrd="0" destOrd="0" presId="urn:microsoft.com/office/officeart/2005/8/layout/chevron2"/>
    <dgm:cxn modelId="{2E2850BA-3E79-49C0-B88B-D51D1F6647D8}" type="presParOf" srcId="{BF000203-B06C-43CA-8089-47BA85C4B47D}" destId="{8D9D09E6-7FC0-4B22-8C1C-B29F50504C7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0FF90C5-124C-4D37-991D-BCB90ECF0539}">
      <dsp:nvSpPr>
        <dsp:cNvPr id="0" name=""/>
        <dsp:cNvSpPr/>
      </dsp:nvSpPr>
      <dsp:spPr>
        <a:xfrm>
          <a:off x="2791483" y="1962862"/>
          <a:ext cx="1900868" cy="1849094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  <a:scene3d>
            <a:camera prst="orthographicFront"/>
            <a:lightRig rig="soft" dir="t">
              <a:rot lat="0" lon="0" rev="10800000"/>
            </a:lightRig>
          </a:scene3d>
          <a:sp3d>
            <a:bevelT w="27940" h="12700"/>
            <a:contourClr>
              <a:srgbClr val="DDDDDD"/>
            </a:contourClr>
          </a:sp3d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9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hlinkClick xmlns:r="http://schemas.openxmlformats.org/officeDocument/2006/relationships" r:id="rId1" action="ppaction://hlinkfile"/>
            </a:rPr>
            <a:t>Я -  </a:t>
          </a:r>
          <a:r>
            <a:rPr lang="uk-UA" sz="29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hlinkClick xmlns:r="http://schemas.openxmlformats.org/officeDocument/2006/relationships" r:id="rId2" action="ppaction://hlinkfile"/>
            </a:rPr>
            <a:t>учитель</a:t>
          </a:r>
          <a:endParaRPr lang="ru-RU" sz="29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sp:txBody>
      <dsp:txXfrm>
        <a:off x="2791483" y="1962862"/>
        <a:ext cx="1900868" cy="1849094"/>
      </dsp:txXfrm>
    </dsp:sp>
    <dsp:sp modelId="{48DF3104-FE06-4D2E-9D73-3A686CA737C1}">
      <dsp:nvSpPr>
        <dsp:cNvPr id="0" name=""/>
        <dsp:cNvSpPr/>
      </dsp:nvSpPr>
      <dsp:spPr>
        <a:xfrm rot="16200000">
          <a:off x="3670441" y="1573251"/>
          <a:ext cx="142953" cy="51759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 rot="16200000">
        <a:off x="3670441" y="1573251"/>
        <a:ext cx="142953" cy="517590"/>
      </dsp:txXfrm>
    </dsp:sp>
    <dsp:sp modelId="{E95B6760-A16C-403F-864B-E14C23DB036D}">
      <dsp:nvSpPr>
        <dsp:cNvPr id="0" name=""/>
        <dsp:cNvSpPr/>
      </dsp:nvSpPr>
      <dsp:spPr>
        <a:xfrm>
          <a:off x="2762278" y="-178118"/>
          <a:ext cx="1959278" cy="1871257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hlinkClick xmlns:r="http://schemas.openxmlformats.org/officeDocument/2006/relationships" r:id="" action="ppaction://hlinksldjump"/>
            </a:rPr>
            <a:t>Навчальна</a:t>
          </a:r>
          <a:r>
            <a:rPr lang="uk-UA" sz="16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 </a:t>
          </a:r>
          <a:endParaRPr lang="ru-RU" sz="1600" kern="1200" dirty="0"/>
        </a:p>
      </dsp:txBody>
      <dsp:txXfrm>
        <a:off x="2762278" y="-178118"/>
        <a:ext cx="1959278" cy="1871257"/>
      </dsp:txXfrm>
    </dsp:sp>
    <dsp:sp modelId="{72F2F285-6ED6-45FD-BECF-EB81F6F7F54C}">
      <dsp:nvSpPr>
        <dsp:cNvPr id="0" name=""/>
        <dsp:cNvSpPr/>
      </dsp:nvSpPr>
      <dsp:spPr>
        <a:xfrm rot="19800000">
          <a:off x="4597568" y="2096774"/>
          <a:ext cx="131047" cy="51759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1986775"/>
                <a:satOff val="7962"/>
                <a:lumOff val="1726"/>
                <a:alphaOff val="0"/>
                <a:shade val="51000"/>
                <a:satMod val="130000"/>
              </a:schemeClr>
            </a:gs>
            <a:gs pos="80000">
              <a:schemeClr val="accent5">
                <a:hueOff val="-1986775"/>
                <a:satOff val="7962"/>
                <a:lumOff val="1726"/>
                <a:alphaOff val="0"/>
                <a:shade val="93000"/>
                <a:satMod val="130000"/>
              </a:schemeClr>
            </a:gs>
            <a:gs pos="100000">
              <a:schemeClr val="accent5">
                <a:hueOff val="-1986775"/>
                <a:satOff val="7962"/>
                <a:lumOff val="172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 rot="19800000">
        <a:off x="4597568" y="2096774"/>
        <a:ext cx="131047" cy="517590"/>
      </dsp:txXfrm>
    </dsp:sp>
    <dsp:sp modelId="{4B4696B8-F6E8-424E-95F4-EA224E0147D3}">
      <dsp:nvSpPr>
        <dsp:cNvPr id="0" name=""/>
        <dsp:cNvSpPr/>
      </dsp:nvSpPr>
      <dsp:spPr>
        <a:xfrm>
          <a:off x="4654078" y="863250"/>
          <a:ext cx="1864772" cy="1918419"/>
        </a:xfrm>
        <a:prstGeom prst="ellipse">
          <a:avLst/>
        </a:prstGeom>
        <a:gradFill rotWithShape="0">
          <a:gsLst>
            <a:gs pos="0">
              <a:schemeClr val="accent5">
                <a:hueOff val="-1986775"/>
                <a:satOff val="7962"/>
                <a:lumOff val="1726"/>
                <a:alphaOff val="0"/>
                <a:shade val="51000"/>
                <a:satMod val="130000"/>
              </a:schemeClr>
            </a:gs>
            <a:gs pos="80000">
              <a:schemeClr val="accent5">
                <a:hueOff val="-1986775"/>
                <a:satOff val="7962"/>
                <a:lumOff val="1726"/>
                <a:alphaOff val="0"/>
                <a:shade val="93000"/>
                <a:satMod val="130000"/>
              </a:schemeClr>
            </a:gs>
            <a:gs pos="100000">
              <a:schemeClr val="accent5">
                <a:hueOff val="-1986775"/>
                <a:satOff val="7962"/>
                <a:lumOff val="172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hlinkClick xmlns:r="http://schemas.openxmlformats.org/officeDocument/2006/relationships" r:id="" action="ppaction://hlinksldjump"/>
            </a:rPr>
            <a:t>Методична</a:t>
          </a:r>
          <a:endParaRPr lang="ru-RU" sz="16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sp:txBody>
      <dsp:txXfrm>
        <a:off x="4654078" y="863250"/>
        <a:ext cx="1864772" cy="1918419"/>
      </dsp:txXfrm>
    </dsp:sp>
    <dsp:sp modelId="{DB91FEBB-371B-49F9-8415-053ADA5BDE18}">
      <dsp:nvSpPr>
        <dsp:cNvPr id="0" name=""/>
        <dsp:cNvSpPr/>
      </dsp:nvSpPr>
      <dsp:spPr>
        <a:xfrm rot="1800000">
          <a:off x="4597798" y="3160815"/>
          <a:ext cx="131836" cy="51759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3973551"/>
                <a:satOff val="15924"/>
                <a:lumOff val="3451"/>
                <a:alphaOff val="0"/>
                <a:shade val="51000"/>
                <a:satMod val="130000"/>
              </a:schemeClr>
            </a:gs>
            <a:gs pos="80000">
              <a:schemeClr val="accent5">
                <a:hueOff val="-3973551"/>
                <a:satOff val="15924"/>
                <a:lumOff val="3451"/>
                <a:alphaOff val="0"/>
                <a:shade val="93000"/>
                <a:satMod val="130000"/>
              </a:schemeClr>
            </a:gs>
            <a:gs pos="100000">
              <a:schemeClr val="accent5">
                <a:hueOff val="-3973551"/>
                <a:satOff val="15924"/>
                <a:lumOff val="345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 rot="1800000">
        <a:off x="4597798" y="3160815"/>
        <a:ext cx="131836" cy="517590"/>
      </dsp:txXfrm>
    </dsp:sp>
    <dsp:sp modelId="{EC4A4D86-B88F-4704-9B23-184DDDEC8215}">
      <dsp:nvSpPr>
        <dsp:cNvPr id="0" name=""/>
        <dsp:cNvSpPr/>
      </dsp:nvSpPr>
      <dsp:spPr>
        <a:xfrm>
          <a:off x="4645683" y="3024920"/>
          <a:ext cx="1881564" cy="1854877"/>
        </a:xfrm>
        <a:prstGeom prst="ellipse">
          <a:avLst/>
        </a:prstGeom>
        <a:gradFill rotWithShape="0">
          <a:gsLst>
            <a:gs pos="0">
              <a:schemeClr val="accent5">
                <a:hueOff val="-3973551"/>
                <a:satOff val="15924"/>
                <a:lumOff val="3451"/>
                <a:alphaOff val="0"/>
                <a:shade val="51000"/>
                <a:satMod val="130000"/>
              </a:schemeClr>
            </a:gs>
            <a:gs pos="80000">
              <a:schemeClr val="accent5">
                <a:hueOff val="-3973551"/>
                <a:satOff val="15924"/>
                <a:lumOff val="3451"/>
                <a:alphaOff val="0"/>
                <a:shade val="93000"/>
                <a:satMod val="130000"/>
              </a:schemeClr>
            </a:gs>
            <a:gs pos="100000">
              <a:schemeClr val="accent5">
                <a:hueOff val="-3973551"/>
                <a:satOff val="15924"/>
                <a:lumOff val="345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>
              <a:hlinkClick xmlns:r="http://schemas.openxmlformats.org/officeDocument/2006/relationships" r:id="" action="ppaction://hlinksldjump"/>
            </a:rPr>
            <a:t>Громадська</a:t>
          </a:r>
          <a:endParaRPr lang="ru-RU" sz="1600" kern="1200" dirty="0"/>
        </a:p>
      </dsp:txBody>
      <dsp:txXfrm>
        <a:off x="4645683" y="3024920"/>
        <a:ext cx="1881564" cy="1854877"/>
      </dsp:txXfrm>
    </dsp:sp>
    <dsp:sp modelId="{DAB3677A-F60F-4F0B-8E5C-D1F6484CC5C0}">
      <dsp:nvSpPr>
        <dsp:cNvPr id="0" name=""/>
        <dsp:cNvSpPr/>
      </dsp:nvSpPr>
      <dsp:spPr>
        <a:xfrm rot="5400000">
          <a:off x="3674781" y="3676033"/>
          <a:ext cx="134271" cy="51759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5960326"/>
                <a:satOff val="23887"/>
                <a:lumOff val="5177"/>
                <a:alphaOff val="0"/>
                <a:shade val="51000"/>
                <a:satMod val="130000"/>
              </a:schemeClr>
            </a:gs>
            <a:gs pos="80000">
              <a:schemeClr val="accent5">
                <a:hueOff val="-5960326"/>
                <a:satOff val="23887"/>
                <a:lumOff val="5177"/>
                <a:alphaOff val="0"/>
                <a:shade val="93000"/>
                <a:satMod val="130000"/>
              </a:schemeClr>
            </a:gs>
            <a:gs pos="100000">
              <a:schemeClr val="accent5">
                <a:hueOff val="-5960326"/>
                <a:satOff val="23887"/>
                <a:lumOff val="517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 rot="5400000">
        <a:off x="3674781" y="3676033"/>
        <a:ext cx="134271" cy="517590"/>
      </dsp:txXfrm>
    </dsp:sp>
    <dsp:sp modelId="{D3B52D24-8E81-40A5-B0C2-F33D1A4EEDF4}">
      <dsp:nvSpPr>
        <dsp:cNvPr id="0" name=""/>
        <dsp:cNvSpPr/>
      </dsp:nvSpPr>
      <dsp:spPr>
        <a:xfrm>
          <a:off x="2794985" y="4065300"/>
          <a:ext cx="1893864" cy="1904018"/>
        </a:xfrm>
        <a:prstGeom prst="ellipse">
          <a:avLst/>
        </a:prstGeom>
        <a:gradFill rotWithShape="0">
          <a:gsLst>
            <a:gs pos="0">
              <a:schemeClr val="accent5">
                <a:hueOff val="-5960326"/>
                <a:satOff val="23887"/>
                <a:lumOff val="5177"/>
                <a:alphaOff val="0"/>
                <a:shade val="51000"/>
                <a:satMod val="130000"/>
              </a:schemeClr>
            </a:gs>
            <a:gs pos="80000">
              <a:schemeClr val="accent5">
                <a:hueOff val="-5960326"/>
                <a:satOff val="23887"/>
                <a:lumOff val="5177"/>
                <a:alphaOff val="0"/>
                <a:shade val="93000"/>
                <a:satMod val="130000"/>
              </a:schemeClr>
            </a:gs>
            <a:gs pos="100000">
              <a:schemeClr val="accent5">
                <a:hueOff val="-5960326"/>
                <a:satOff val="23887"/>
                <a:lumOff val="517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>
              <a:solidFill>
                <a:srgbClr val="00B050"/>
              </a:solidFill>
              <a:hlinkClick xmlns:r="http://schemas.openxmlformats.org/officeDocument/2006/relationships" r:id="" action="ppaction://hlinksldjump"/>
            </a:rPr>
            <a:t>Позакласна</a:t>
          </a:r>
          <a:r>
            <a:rPr lang="uk-UA" sz="1600" kern="1200" dirty="0" smtClean="0"/>
            <a:t> </a:t>
          </a:r>
          <a:endParaRPr lang="ru-RU" sz="1600" kern="1200" dirty="0"/>
        </a:p>
      </dsp:txBody>
      <dsp:txXfrm>
        <a:off x="2794985" y="4065300"/>
        <a:ext cx="1893864" cy="1904018"/>
      </dsp:txXfrm>
    </dsp:sp>
    <dsp:sp modelId="{3AF13F3F-7DFE-46EF-BD70-C2C7BFBC4986}">
      <dsp:nvSpPr>
        <dsp:cNvPr id="0" name=""/>
        <dsp:cNvSpPr/>
      </dsp:nvSpPr>
      <dsp:spPr>
        <a:xfrm rot="8934354">
          <a:off x="2756675" y="3181123"/>
          <a:ext cx="138250" cy="51759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7947101"/>
                <a:satOff val="31849"/>
                <a:lumOff val="6902"/>
                <a:alphaOff val="0"/>
                <a:shade val="51000"/>
                <a:satMod val="130000"/>
              </a:schemeClr>
            </a:gs>
            <a:gs pos="80000">
              <a:schemeClr val="accent5">
                <a:hueOff val="-7947101"/>
                <a:satOff val="31849"/>
                <a:lumOff val="6902"/>
                <a:alphaOff val="0"/>
                <a:shade val="93000"/>
                <a:satMod val="130000"/>
              </a:schemeClr>
            </a:gs>
            <a:gs pos="100000">
              <a:schemeClr val="accent5">
                <a:hueOff val="-7947101"/>
                <a:satOff val="31849"/>
                <a:lumOff val="690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 rot="8934354">
        <a:off x="2756675" y="3181123"/>
        <a:ext cx="138250" cy="517590"/>
      </dsp:txXfrm>
    </dsp:sp>
    <dsp:sp modelId="{08A1FCB7-B1F7-48D6-8E4F-89CE6793E40B}">
      <dsp:nvSpPr>
        <dsp:cNvPr id="0" name=""/>
        <dsp:cNvSpPr/>
      </dsp:nvSpPr>
      <dsp:spPr>
        <a:xfrm>
          <a:off x="940358" y="3047999"/>
          <a:ext cx="1907397" cy="1907702"/>
        </a:xfrm>
        <a:prstGeom prst="ellipse">
          <a:avLst/>
        </a:prstGeom>
        <a:gradFill rotWithShape="0">
          <a:gsLst>
            <a:gs pos="0">
              <a:schemeClr val="accent5">
                <a:hueOff val="-7947101"/>
                <a:satOff val="31849"/>
                <a:lumOff val="6902"/>
                <a:alphaOff val="0"/>
                <a:shade val="51000"/>
                <a:satMod val="130000"/>
              </a:schemeClr>
            </a:gs>
            <a:gs pos="80000">
              <a:schemeClr val="accent5">
                <a:hueOff val="-7947101"/>
                <a:satOff val="31849"/>
                <a:lumOff val="6902"/>
                <a:alphaOff val="0"/>
                <a:shade val="93000"/>
                <a:satMod val="130000"/>
              </a:schemeClr>
            </a:gs>
            <a:gs pos="100000">
              <a:schemeClr val="accent5">
                <a:hueOff val="-7947101"/>
                <a:satOff val="31849"/>
                <a:lumOff val="690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>
              <a:solidFill>
                <a:srgbClr val="0070C0"/>
              </a:solidFill>
              <a:hlinkClick xmlns:r="http://schemas.openxmlformats.org/officeDocument/2006/relationships" r:id="" action="ppaction://hlinksldjump"/>
            </a:rPr>
            <a:t>Робота з обдарованими дітьми</a:t>
          </a:r>
          <a:endParaRPr lang="ru-RU" sz="1600" kern="1200" dirty="0">
            <a:solidFill>
              <a:srgbClr val="0070C0"/>
            </a:solidFill>
          </a:endParaRPr>
        </a:p>
      </dsp:txBody>
      <dsp:txXfrm>
        <a:off x="940358" y="3047999"/>
        <a:ext cx="1907397" cy="1907702"/>
      </dsp:txXfrm>
    </dsp:sp>
    <dsp:sp modelId="{B20F76C4-305B-487D-B55F-BA6F805429F1}">
      <dsp:nvSpPr>
        <dsp:cNvPr id="0" name=""/>
        <dsp:cNvSpPr/>
      </dsp:nvSpPr>
      <dsp:spPr>
        <a:xfrm rot="12600000">
          <a:off x="2772163" y="2102772"/>
          <a:ext cx="117938" cy="51759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 rot="12600000">
        <a:off x="2772163" y="2102772"/>
        <a:ext cx="117938" cy="517590"/>
      </dsp:txXfrm>
    </dsp:sp>
    <dsp:sp modelId="{4296ACD9-F9D3-48F0-B8AF-E6C7FB4F4D73}">
      <dsp:nvSpPr>
        <dsp:cNvPr id="0" name=""/>
        <dsp:cNvSpPr/>
      </dsp:nvSpPr>
      <dsp:spPr>
        <a:xfrm>
          <a:off x="940352" y="838200"/>
          <a:ext cx="1914035" cy="1968519"/>
        </a:xfrm>
        <a:prstGeom prst="ellipse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/>
              <a:hlinkClick xmlns:r="http://schemas.openxmlformats.org/officeDocument/2006/relationships" r:id="" action="ppaction://hlinksldjump"/>
            </a:rPr>
            <a:t>Виховна</a:t>
          </a:r>
          <a:endParaRPr lang="ru-RU" sz="1600" kern="1200" dirty="0">
            <a:solidFill>
              <a:schemeClr val="bg1"/>
            </a:solidFill>
            <a:effectLst/>
          </a:endParaRPr>
        </a:p>
      </dsp:txBody>
      <dsp:txXfrm>
        <a:off x="940352" y="838200"/>
        <a:ext cx="1914035" cy="1968519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A41FE0E-8003-4F38-A571-F289DC831029}">
      <dsp:nvSpPr>
        <dsp:cNvPr id="0" name=""/>
        <dsp:cNvSpPr/>
      </dsp:nvSpPr>
      <dsp:spPr>
        <a:xfrm rot="5400000">
          <a:off x="-62368" y="65619"/>
          <a:ext cx="415793" cy="291055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 rot="5400000">
        <a:off x="-62368" y="65619"/>
        <a:ext cx="415793" cy="291055"/>
      </dsp:txXfrm>
    </dsp:sp>
    <dsp:sp modelId="{0B4DA1B4-2AB9-4C25-A253-D7CE9FBF729D}">
      <dsp:nvSpPr>
        <dsp:cNvPr id="0" name=""/>
        <dsp:cNvSpPr/>
      </dsp:nvSpPr>
      <dsp:spPr>
        <a:xfrm rot="5400000">
          <a:off x="3884849" y="-3602688"/>
          <a:ext cx="270265" cy="748134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dirty="0" smtClean="0">
              <a:solidFill>
                <a:srgbClr val="3333CC"/>
              </a:solidFill>
              <a:hlinkClick xmlns:r="http://schemas.openxmlformats.org/officeDocument/2006/relationships" r:id="" action="ppaction://hlinksldjump"/>
            </a:rPr>
            <a:t>Участь у міжнародному форумі </a:t>
          </a:r>
          <a:r>
            <a:rPr lang="uk-UA" sz="1600" kern="1200" dirty="0" err="1" smtClean="0">
              <a:solidFill>
                <a:srgbClr val="3333CC"/>
              </a:solidFill>
              <a:hlinkClick xmlns:r="http://schemas.openxmlformats.org/officeDocument/2006/relationships" r:id="" action="ppaction://hlinksldjump"/>
            </a:rPr>
            <a:t>”Нові</a:t>
          </a:r>
          <a:r>
            <a:rPr lang="uk-UA" sz="1600" kern="1200" dirty="0" smtClean="0">
              <a:solidFill>
                <a:srgbClr val="3333CC"/>
              </a:solidFill>
              <a:hlinkClick xmlns:r="http://schemas.openxmlformats.org/officeDocument/2006/relationships" r:id="" action="ppaction://hlinksldjump"/>
            </a:rPr>
            <a:t> горизонти ІКТ в </a:t>
          </a:r>
          <a:r>
            <a:rPr lang="uk-UA" sz="1600" kern="1200" dirty="0" err="1" smtClean="0">
              <a:solidFill>
                <a:srgbClr val="3333CC"/>
              </a:solidFill>
              <a:hlinkClick xmlns:r="http://schemas.openxmlformats.org/officeDocument/2006/relationships" r:id="" action="ppaction://hlinksldjump"/>
            </a:rPr>
            <a:t>освіті”</a:t>
          </a:r>
          <a:endParaRPr lang="ru-RU" sz="1600" kern="1200" dirty="0"/>
        </a:p>
      </dsp:txBody>
      <dsp:txXfrm rot="5400000">
        <a:off x="3884849" y="-3602688"/>
        <a:ext cx="270265" cy="7481344"/>
      </dsp:txXfrm>
    </dsp:sp>
    <dsp:sp modelId="{DA5AB42B-A337-494E-9FA4-D7B189D7F46D}">
      <dsp:nvSpPr>
        <dsp:cNvPr id="0" name=""/>
        <dsp:cNvSpPr/>
      </dsp:nvSpPr>
      <dsp:spPr>
        <a:xfrm rot="5400000">
          <a:off x="-62368" y="442309"/>
          <a:ext cx="415793" cy="291055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 rot="5400000">
        <a:off x="-62368" y="442309"/>
        <a:ext cx="415793" cy="291055"/>
      </dsp:txXfrm>
    </dsp:sp>
    <dsp:sp modelId="{C2E80BF7-DE47-4FC0-BD41-9CE5E9187FA3}">
      <dsp:nvSpPr>
        <dsp:cNvPr id="0" name=""/>
        <dsp:cNvSpPr/>
      </dsp:nvSpPr>
      <dsp:spPr>
        <a:xfrm rot="5400000">
          <a:off x="3896594" y="-3225598"/>
          <a:ext cx="270265" cy="748134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dirty="0" smtClean="0">
              <a:solidFill>
                <a:srgbClr val="3333CC"/>
              </a:solidFill>
              <a:hlinkClick xmlns:r="http://schemas.openxmlformats.org/officeDocument/2006/relationships" r:id="" action="ppaction://hlinksldjump"/>
            </a:rPr>
            <a:t>Участь у Третьому Міжнародному фестивалі авторської педагогіки</a:t>
          </a:r>
          <a:endParaRPr lang="ru-RU" sz="1600" kern="1200" dirty="0"/>
        </a:p>
      </dsp:txBody>
      <dsp:txXfrm rot="5400000">
        <a:off x="3896594" y="-3225598"/>
        <a:ext cx="270265" cy="7481344"/>
      </dsp:txXfrm>
    </dsp:sp>
    <dsp:sp modelId="{A66AE417-937D-4FF9-B398-3EDFC858542A}">
      <dsp:nvSpPr>
        <dsp:cNvPr id="0" name=""/>
        <dsp:cNvSpPr/>
      </dsp:nvSpPr>
      <dsp:spPr>
        <a:xfrm rot="5400000">
          <a:off x="-62368" y="818999"/>
          <a:ext cx="415793" cy="291055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 rot="5400000">
        <a:off x="-62368" y="818999"/>
        <a:ext cx="415793" cy="291055"/>
      </dsp:txXfrm>
    </dsp:sp>
    <dsp:sp modelId="{9C913BE3-8CBC-4916-98BF-B7DD0127F5BE}">
      <dsp:nvSpPr>
        <dsp:cNvPr id="0" name=""/>
        <dsp:cNvSpPr/>
      </dsp:nvSpPr>
      <dsp:spPr>
        <a:xfrm rot="5400000">
          <a:off x="3896594" y="-2848909"/>
          <a:ext cx="270265" cy="748134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dirty="0" smtClean="0">
              <a:solidFill>
                <a:srgbClr val="3333CC"/>
              </a:solidFill>
              <a:hlinkClick xmlns:r="http://schemas.openxmlformats.org/officeDocument/2006/relationships" r:id="" action="ppaction://hlinksldjump"/>
            </a:rPr>
            <a:t>Участь у міжнародному </a:t>
          </a:r>
          <a:r>
            <a:rPr lang="uk-UA" sz="1600" kern="1200" dirty="0" err="1" smtClean="0">
              <a:solidFill>
                <a:srgbClr val="3333CC"/>
              </a:solidFill>
              <a:hlinkClick xmlns:r="http://schemas.openxmlformats.org/officeDocument/2006/relationships" r:id="" action="ppaction://hlinksldjump"/>
            </a:rPr>
            <a:t>україно-польському</a:t>
          </a:r>
          <a:r>
            <a:rPr lang="uk-UA" sz="1600" kern="1200" dirty="0" smtClean="0">
              <a:solidFill>
                <a:srgbClr val="3333CC"/>
              </a:solidFill>
              <a:hlinkClick xmlns:r="http://schemas.openxmlformats.org/officeDocument/2006/relationships" r:id="" action="ppaction://hlinksldjump"/>
            </a:rPr>
            <a:t> проекті</a:t>
          </a:r>
          <a:endParaRPr lang="ru-RU" sz="1600" kern="1200" dirty="0"/>
        </a:p>
      </dsp:txBody>
      <dsp:txXfrm rot="5400000">
        <a:off x="3896594" y="-2848909"/>
        <a:ext cx="270265" cy="7481344"/>
      </dsp:txXfrm>
    </dsp:sp>
    <dsp:sp modelId="{34136E3E-F5A1-47D6-A5CA-1718AE128491}">
      <dsp:nvSpPr>
        <dsp:cNvPr id="0" name=""/>
        <dsp:cNvSpPr/>
      </dsp:nvSpPr>
      <dsp:spPr>
        <a:xfrm rot="5400000">
          <a:off x="-62368" y="1195688"/>
          <a:ext cx="415793" cy="291055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 rot="5400000">
        <a:off x="-62368" y="1195688"/>
        <a:ext cx="415793" cy="291055"/>
      </dsp:txXfrm>
    </dsp:sp>
    <dsp:sp modelId="{29265DC9-7169-41A1-83A0-A7A19CC6F6EE}">
      <dsp:nvSpPr>
        <dsp:cNvPr id="0" name=""/>
        <dsp:cNvSpPr/>
      </dsp:nvSpPr>
      <dsp:spPr>
        <a:xfrm rot="5400000">
          <a:off x="3896594" y="-2472219"/>
          <a:ext cx="270265" cy="748134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dirty="0" smtClean="0">
              <a:solidFill>
                <a:srgbClr val="3333CC"/>
              </a:solidFill>
              <a:hlinkClick xmlns:r="http://schemas.openxmlformats.org/officeDocument/2006/relationships" r:id="" action="ppaction://hlinksldjump"/>
            </a:rPr>
            <a:t>Участь в </a:t>
          </a:r>
          <a:r>
            <a:rPr lang="uk-UA" sz="1600" kern="1200" dirty="0" err="1" smtClean="0">
              <a:solidFill>
                <a:srgbClr val="3333CC"/>
              </a:solidFill>
              <a:hlinkClick xmlns:r="http://schemas.openxmlformats.org/officeDocument/2006/relationships" r:id="" action="ppaction://hlinksldjump"/>
            </a:rPr>
            <a:t>інтернет-семінарах</a:t>
          </a:r>
          <a:endParaRPr lang="ru-RU" sz="1600" kern="1200" dirty="0"/>
        </a:p>
      </dsp:txBody>
      <dsp:txXfrm rot="5400000">
        <a:off x="3896594" y="-2472219"/>
        <a:ext cx="270265" cy="7481344"/>
      </dsp:txXfrm>
    </dsp:sp>
    <dsp:sp modelId="{0DA34508-3A55-4C86-9510-C23D931E3BA8}">
      <dsp:nvSpPr>
        <dsp:cNvPr id="0" name=""/>
        <dsp:cNvSpPr/>
      </dsp:nvSpPr>
      <dsp:spPr>
        <a:xfrm rot="5400000">
          <a:off x="-62368" y="1572378"/>
          <a:ext cx="415793" cy="291055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 rot="5400000">
        <a:off x="-62368" y="1572378"/>
        <a:ext cx="415793" cy="291055"/>
      </dsp:txXfrm>
    </dsp:sp>
    <dsp:sp modelId="{3B4F3060-A87F-4206-B779-021FD1957906}">
      <dsp:nvSpPr>
        <dsp:cNvPr id="0" name=""/>
        <dsp:cNvSpPr/>
      </dsp:nvSpPr>
      <dsp:spPr>
        <a:xfrm rot="5400000">
          <a:off x="3896594" y="-2095530"/>
          <a:ext cx="270265" cy="748134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dirty="0" smtClean="0">
              <a:solidFill>
                <a:srgbClr val="3333CC"/>
              </a:solidFill>
              <a:hlinkClick xmlns:r="http://schemas.openxmlformats.org/officeDocument/2006/relationships" r:id="" action="ppaction://hlinksldjump"/>
            </a:rPr>
            <a:t>Обговорення стандартів освіти  (зустріч з міністром освіти)</a:t>
          </a:r>
          <a:endParaRPr lang="ru-RU" sz="1600" kern="1200" dirty="0"/>
        </a:p>
      </dsp:txBody>
      <dsp:txXfrm rot="5400000">
        <a:off x="3896594" y="-2095530"/>
        <a:ext cx="270265" cy="7481344"/>
      </dsp:txXfrm>
    </dsp:sp>
    <dsp:sp modelId="{BBB6B34F-3CF3-4367-A9EC-AA44428BF211}">
      <dsp:nvSpPr>
        <dsp:cNvPr id="0" name=""/>
        <dsp:cNvSpPr/>
      </dsp:nvSpPr>
      <dsp:spPr>
        <a:xfrm rot="5400000">
          <a:off x="-62368" y="1949068"/>
          <a:ext cx="415793" cy="291055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 rot="5400000">
        <a:off x="-62368" y="1949068"/>
        <a:ext cx="415793" cy="291055"/>
      </dsp:txXfrm>
    </dsp:sp>
    <dsp:sp modelId="{089E83A6-89CC-4990-AA20-EA9D9470F33D}">
      <dsp:nvSpPr>
        <dsp:cNvPr id="0" name=""/>
        <dsp:cNvSpPr/>
      </dsp:nvSpPr>
      <dsp:spPr>
        <a:xfrm rot="5400000">
          <a:off x="3896594" y="-1718840"/>
          <a:ext cx="270265" cy="748134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dirty="0" smtClean="0">
              <a:solidFill>
                <a:srgbClr val="3333CC"/>
              </a:solidFill>
              <a:hlinkClick xmlns:r="http://schemas.openxmlformats.org/officeDocument/2006/relationships" r:id="" action="ppaction://hlinksldjump"/>
            </a:rPr>
            <a:t>В ногу з часом</a:t>
          </a:r>
          <a:endParaRPr lang="ru-RU" sz="1600" kern="1200" dirty="0"/>
        </a:p>
      </dsp:txBody>
      <dsp:txXfrm rot="5400000">
        <a:off x="3896594" y="-1718840"/>
        <a:ext cx="270265" cy="7481344"/>
      </dsp:txXfrm>
    </dsp:sp>
    <dsp:sp modelId="{52BAB373-1652-4BA0-B19E-DAE199EAD9B9}">
      <dsp:nvSpPr>
        <dsp:cNvPr id="0" name=""/>
        <dsp:cNvSpPr/>
      </dsp:nvSpPr>
      <dsp:spPr>
        <a:xfrm rot="5400000">
          <a:off x="-62368" y="2325757"/>
          <a:ext cx="415793" cy="291055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 rot="5400000">
        <a:off x="-62368" y="2325757"/>
        <a:ext cx="415793" cy="291055"/>
      </dsp:txXfrm>
    </dsp:sp>
    <dsp:sp modelId="{73F4FAA2-18CC-44EB-9EED-78EB877B0050}">
      <dsp:nvSpPr>
        <dsp:cNvPr id="0" name=""/>
        <dsp:cNvSpPr/>
      </dsp:nvSpPr>
      <dsp:spPr>
        <a:xfrm rot="5400000">
          <a:off x="3896594" y="-1342150"/>
          <a:ext cx="270265" cy="748134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dirty="0" smtClean="0">
              <a:solidFill>
                <a:srgbClr val="3333CC"/>
              </a:solidFill>
              <a:hlinkClick xmlns:r="http://schemas.openxmlformats.org/officeDocument/2006/relationships" r:id="" action="ppaction://hlinksldjump"/>
            </a:rPr>
            <a:t>Рецензування підручників</a:t>
          </a:r>
          <a:endParaRPr lang="ru-RU" sz="1600" kern="1200" dirty="0"/>
        </a:p>
      </dsp:txBody>
      <dsp:txXfrm rot="5400000">
        <a:off x="3896594" y="-1342150"/>
        <a:ext cx="270265" cy="7481344"/>
      </dsp:txXfrm>
    </dsp:sp>
    <dsp:sp modelId="{6F5224C5-4E69-4FCE-960A-811E55091E23}">
      <dsp:nvSpPr>
        <dsp:cNvPr id="0" name=""/>
        <dsp:cNvSpPr/>
      </dsp:nvSpPr>
      <dsp:spPr>
        <a:xfrm rot="5400000">
          <a:off x="-62368" y="2702447"/>
          <a:ext cx="415793" cy="291055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 rot="5400000">
        <a:off x="-62368" y="2702447"/>
        <a:ext cx="415793" cy="291055"/>
      </dsp:txXfrm>
    </dsp:sp>
    <dsp:sp modelId="{3B1C7DC4-8106-41B9-91B8-F394DDC2B2D4}">
      <dsp:nvSpPr>
        <dsp:cNvPr id="0" name=""/>
        <dsp:cNvSpPr/>
      </dsp:nvSpPr>
      <dsp:spPr>
        <a:xfrm rot="5400000">
          <a:off x="3896594" y="-965461"/>
          <a:ext cx="270265" cy="748134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dirty="0" smtClean="0">
              <a:solidFill>
                <a:srgbClr val="3333CC"/>
              </a:solidFill>
              <a:hlinkClick xmlns:r="http://schemas.openxmlformats.org/officeDocument/2006/relationships" r:id="" action="ppaction://hlinksldjump"/>
            </a:rPr>
            <a:t>Апробація та використання ППЗ</a:t>
          </a:r>
          <a:r>
            <a:rPr kumimoji="0" lang="uk-UA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  <a:hlinkClick xmlns:r="http://schemas.openxmlformats.org/officeDocument/2006/relationships" r:id="" action="ppaction://hlinksldjump"/>
            </a:rPr>
            <a:t> </a:t>
          </a:r>
          <a:endParaRPr lang="ru-RU" sz="1600" kern="1200" dirty="0"/>
        </a:p>
      </dsp:txBody>
      <dsp:txXfrm rot="5400000">
        <a:off x="3896594" y="-965461"/>
        <a:ext cx="270265" cy="7481344"/>
      </dsp:txXfrm>
    </dsp:sp>
    <dsp:sp modelId="{D880B47F-A678-4822-B665-B81F6285D40D}">
      <dsp:nvSpPr>
        <dsp:cNvPr id="0" name=""/>
        <dsp:cNvSpPr/>
      </dsp:nvSpPr>
      <dsp:spPr>
        <a:xfrm rot="5400000">
          <a:off x="-62368" y="3079137"/>
          <a:ext cx="415793" cy="291055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 rot="5400000">
        <a:off x="-62368" y="3079137"/>
        <a:ext cx="415793" cy="291055"/>
      </dsp:txXfrm>
    </dsp:sp>
    <dsp:sp modelId="{6C4EA1CA-5786-4A6A-9405-33122F068BB0}">
      <dsp:nvSpPr>
        <dsp:cNvPr id="0" name=""/>
        <dsp:cNvSpPr/>
      </dsp:nvSpPr>
      <dsp:spPr>
        <a:xfrm rot="5400000">
          <a:off x="3896594" y="-588771"/>
          <a:ext cx="270265" cy="748134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dirty="0" smtClean="0">
              <a:solidFill>
                <a:srgbClr val="3333CC"/>
              </a:solidFill>
              <a:hlinkClick xmlns:r="http://schemas.openxmlformats.org/officeDocument/2006/relationships" r:id="" action="ppaction://hlinksldjump"/>
            </a:rPr>
            <a:t>Створення авторських програм</a:t>
          </a:r>
          <a:r>
            <a:rPr kumimoji="0" lang="uk-UA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  <a:hlinkClick xmlns:r="http://schemas.openxmlformats.org/officeDocument/2006/relationships" r:id="" action="ppaction://hlinksldjump"/>
            </a:rPr>
            <a:t> </a:t>
          </a:r>
          <a:endParaRPr lang="ru-RU" sz="1600" kern="1200" dirty="0"/>
        </a:p>
      </dsp:txBody>
      <dsp:txXfrm rot="5400000">
        <a:off x="3896594" y="-588771"/>
        <a:ext cx="270265" cy="7481344"/>
      </dsp:txXfrm>
    </dsp:sp>
    <dsp:sp modelId="{70137701-553C-46C6-94F7-31758EDCA3B6}">
      <dsp:nvSpPr>
        <dsp:cNvPr id="0" name=""/>
        <dsp:cNvSpPr/>
      </dsp:nvSpPr>
      <dsp:spPr>
        <a:xfrm rot="5400000">
          <a:off x="-62368" y="3455826"/>
          <a:ext cx="415793" cy="291055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 rot="5400000">
        <a:off x="-62368" y="3455826"/>
        <a:ext cx="415793" cy="291055"/>
      </dsp:txXfrm>
    </dsp:sp>
    <dsp:sp modelId="{46536A5E-CD42-4C6F-8628-FDDDD1036D41}">
      <dsp:nvSpPr>
        <dsp:cNvPr id="0" name=""/>
        <dsp:cNvSpPr/>
      </dsp:nvSpPr>
      <dsp:spPr>
        <a:xfrm rot="5400000">
          <a:off x="3896594" y="-212081"/>
          <a:ext cx="270265" cy="748134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dirty="0" smtClean="0">
              <a:solidFill>
                <a:srgbClr val="3333CC"/>
              </a:solidFill>
              <a:hlinkClick xmlns:r="http://schemas.openxmlformats.org/officeDocument/2006/relationships" r:id="" action="ppaction://hlinksldjump"/>
            </a:rPr>
            <a:t>Наставництво</a:t>
          </a:r>
          <a:endParaRPr lang="ru-RU" sz="1600" kern="1200" dirty="0"/>
        </a:p>
      </dsp:txBody>
      <dsp:txXfrm rot="5400000">
        <a:off x="3896594" y="-212081"/>
        <a:ext cx="270265" cy="7481344"/>
      </dsp:txXfrm>
    </dsp:sp>
    <dsp:sp modelId="{4558833D-FEAE-4F3A-AB53-A6BC8878116C}">
      <dsp:nvSpPr>
        <dsp:cNvPr id="0" name=""/>
        <dsp:cNvSpPr/>
      </dsp:nvSpPr>
      <dsp:spPr>
        <a:xfrm rot="5400000">
          <a:off x="-62368" y="3832516"/>
          <a:ext cx="415793" cy="291055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 rot="5400000">
        <a:off x="-62368" y="3832516"/>
        <a:ext cx="415793" cy="291055"/>
      </dsp:txXfrm>
    </dsp:sp>
    <dsp:sp modelId="{1A8F7742-FDA7-453D-879A-7B11CEF07A04}">
      <dsp:nvSpPr>
        <dsp:cNvPr id="0" name=""/>
        <dsp:cNvSpPr/>
      </dsp:nvSpPr>
      <dsp:spPr>
        <a:xfrm rot="5400000">
          <a:off x="3896594" y="164607"/>
          <a:ext cx="270265" cy="748134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dirty="0" smtClean="0">
              <a:solidFill>
                <a:srgbClr val="3333CC"/>
              </a:solidFill>
              <a:hlinkClick xmlns:r="http://schemas.openxmlformats.org/officeDocument/2006/relationships" r:id="" action="ppaction://hlinksldjump"/>
            </a:rPr>
            <a:t>Публікації</a:t>
          </a:r>
          <a:endParaRPr lang="ru-RU" sz="1600" kern="1200" dirty="0"/>
        </a:p>
      </dsp:txBody>
      <dsp:txXfrm rot="5400000">
        <a:off x="3896594" y="164607"/>
        <a:ext cx="270265" cy="7481344"/>
      </dsp:txXfrm>
    </dsp:sp>
    <dsp:sp modelId="{975C32AD-C4B5-415E-9A0A-02ECAC9774F1}">
      <dsp:nvSpPr>
        <dsp:cNvPr id="0" name=""/>
        <dsp:cNvSpPr/>
      </dsp:nvSpPr>
      <dsp:spPr>
        <a:xfrm rot="5400000">
          <a:off x="-62368" y="4209205"/>
          <a:ext cx="415793" cy="291055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 rot="5400000">
        <a:off x="-62368" y="4209205"/>
        <a:ext cx="415793" cy="291055"/>
      </dsp:txXfrm>
    </dsp:sp>
    <dsp:sp modelId="{6BCFACD3-73EF-420F-A85D-DCE107ABE8ED}">
      <dsp:nvSpPr>
        <dsp:cNvPr id="0" name=""/>
        <dsp:cNvSpPr/>
      </dsp:nvSpPr>
      <dsp:spPr>
        <a:xfrm rot="5400000">
          <a:off x="3896594" y="541297"/>
          <a:ext cx="270265" cy="748134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dirty="0" smtClean="0">
              <a:solidFill>
                <a:srgbClr val="3333CC"/>
              </a:solidFill>
              <a:hlinkClick xmlns:r="http://schemas.openxmlformats.org/officeDocument/2006/relationships" r:id="" action="ppaction://hlinksldjump"/>
            </a:rPr>
            <a:t>Виступи на районних та обласних серпневих конференціях</a:t>
          </a:r>
          <a:endParaRPr lang="ru-RU" sz="1600" kern="1200" dirty="0"/>
        </a:p>
      </dsp:txBody>
      <dsp:txXfrm rot="5400000">
        <a:off x="3896594" y="541297"/>
        <a:ext cx="270265" cy="7481344"/>
      </dsp:txXfrm>
    </dsp:sp>
    <dsp:sp modelId="{68179741-9046-44AD-B59E-23CE6145083C}">
      <dsp:nvSpPr>
        <dsp:cNvPr id="0" name=""/>
        <dsp:cNvSpPr/>
      </dsp:nvSpPr>
      <dsp:spPr>
        <a:xfrm rot="5400000">
          <a:off x="-62368" y="4585895"/>
          <a:ext cx="415793" cy="291055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 rot="5400000">
        <a:off x="-62368" y="4585895"/>
        <a:ext cx="415793" cy="291055"/>
      </dsp:txXfrm>
    </dsp:sp>
    <dsp:sp modelId="{A1D7C7A1-1FA0-4B50-8D23-7140EE9B9235}">
      <dsp:nvSpPr>
        <dsp:cNvPr id="0" name=""/>
        <dsp:cNvSpPr/>
      </dsp:nvSpPr>
      <dsp:spPr>
        <a:xfrm rot="5400000">
          <a:off x="3896594" y="917986"/>
          <a:ext cx="270265" cy="748134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dirty="0" smtClean="0">
              <a:solidFill>
                <a:srgbClr val="3333CC"/>
              </a:solidFill>
              <a:hlinkClick xmlns:r="http://schemas.openxmlformats.org/officeDocument/2006/relationships" r:id="" action="ppaction://hlinksldjump"/>
            </a:rPr>
            <a:t>Участь у засіданнях шкільного та районного </a:t>
          </a:r>
          <a:r>
            <a:rPr lang="uk-UA" sz="1600" kern="1200" dirty="0" err="1" smtClean="0">
              <a:solidFill>
                <a:srgbClr val="3333CC"/>
              </a:solidFill>
              <a:hlinkClick xmlns:r="http://schemas.openxmlformats.org/officeDocument/2006/relationships" r:id="" action="ppaction://hlinksldjump"/>
            </a:rPr>
            <a:t>МО</a:t>
          </a:r>
          <a:r>
            <a:rPr lang="uk-UA" sz="1600" kern="1200" dirty="0" smtClean="0">
              <a:solidFill>
                <a:srgbClr val="3333CC"/>
              </a:solidFill>
              <a:hlinkClick xmlns:r="http://schemas.openxmlformats.org/officeDocument/2006/relationships" r:id="" action="ppaction://hlinksldjump"/>
            </a:rPr>
            <a:t> вчителів математики</a:t>
          </a:r>
          <a:endParaRPr lang="ru-RU" sz="1600" kern="1200" dirty="0">
            <a:solidFill>
              <a:srgbClr val="3333CC"/>
            </a:solidFill>
          </a:endParaRPr>
        </a:p>
      </dsp:txBody>
      <dsp:txXfrm rot="5400000">
        <a:off x="3896594" y="917986"/>
        <a:ext cx="270265" cy="7481344"/>
      </dsp:txXfrm>
    </dsp:sp>
    <dsp:sp modelId="{2A2A0FAA-EC97-4A6C-9A5A-8574A6275576}">
      <dsp:nvSpPr>
        <dsp:cNvPr id="0" name=""/>
        <dsp:cNvSpPr/>
      </dsp:nvSpPr>
      <dsp:spPr>
        <a:xfrm rot="5400000">
          <a:off x="-62368" y="4962585"/>
          <a:ext cx="415793" cy="291055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 rot="5400000">
        <a:off x="-62368" y="4962585"/>
        <a:ext cx="415793" cy="291055"/>
      </dsp:txXfrm>
    </dsp:sp>
    <dsp:sp modelId="{99E9C573-54ED-4F37-A7E8-E293723C4757}">
      <dsp:nvSpPr>
        <dsp:cNvPr id="0" name=""/>
        <dsp:cNvSpPr/>
      </dsp:nvSpPr>
      <dsp:spPr>
        <a:xfrm rot="5400000">
          <a:off x="3896594" y="1294676"/>
          <a:ext cx="270265" cy="748134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dirty="0" smtClean="0">
              <a:solidFill>
                <a:srgbClr val="3333CC"/>
              </a:solidFill>
              <a:hlinkClick xmlns:r="http://schemas.openxmlformats.org/officeDocument/2006/relationships" r:id="" action="ppaction://hlinksldjump"/>
            </a:rPr>
            <a:t>Член журі районних олімпіад і конкурсів</a:t>
          </a:r>
          <a:endParaRPr lang="ru-RU" sz="1600" kern="1200" dirty="0"/>
        </a:p>
      </dsp:txBody>
      <dsp:txXfrm rot="5400000">
        <a:off x="3896594" y="1294676"/>
        <a:ext cx="270265" cy="7481344"/>
      </dsp:txXfrm>
    </dsp:sp>
    <dsp:sp modelId="{6239803E-320D-4972-8801-595FD86076B7}">
      <dsp:nvSpPr>
        <dsp:cNvPr id="0" name=""/>
        <dsp:cNvSpPr/>
      </dsp:nvSpPr>
      <dsp:spPr>
        <a:xfrm rot="5400000">
          <a:off x="-62368" y="5339274"/>
          <a:ext cx="415793" cy="291055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 rot="5400000">
        <a:off x="-62368" y="5339274"/>
        <a:ext cx="415793" cy="291055"/>
      </dsp:txXfrm>
    </dsp:sp>
    <dsp:sp modelId="{68CD7C48-F20A-4E5C-BACE-58806C6CFB70}">
      <dsp:nvSpPr>
        <dsp:cNvPr id="0" name=""/>
        <dsp:cNvSpPr/>
      </dsp:nvSpPr>
      <dsp:spPr>
        <a:xfrm rot="5400000">
          <a:off x="3896594" y="1671366"/>
          <a:ext cx="270265" cy="748134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dirty="0" smtClean="0">
              <a:solidFill>
                <a:srgbClr val="3333CC"/>
              </a:solidFill>
              <a:hlinkClick xmlns:r="http://schemas.openxmlformats.org/officeDocument/2006/relationships" r:id="" action="ppaction://hlinksldjump"/>
            </a:rPr>
            <a:t>Мій кабінет – моя гордість</a:t>
          </a:r>
          <a:endParaRPr lang="ru-RU" sz="1600" kern="1200" dirty="0">
            <a:solidFill>
              <a:srgbClr val="3333CC"/>
            </a:solidFill>
          </a:endParaRPr>
        </a:p>
      </dsp:txBody>
      <dsp:txXfrm rot="5400000">
        <a:off x="3896594" y="1671366"/>
        <a:ext cx="270265" cy="7481344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A3FCD8C-938A-4DD2-9715-27FAE6672614}">
      <dsp:nvSpPr>
        <dsp:cNvPr id="0" name=""/>
        <dsp:cNvSpPr/>
      </dsp:nvSpPr>
      <dsp:spPr>
        <a:xfrm rot="5400000">
          <a:off x="-124167" y="125980"/>
          <a:ext cx="827782" cy="579447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 rot="5400000">
        <a:off x="-124167" y="125980"/>
        <a:ext cx="827782" cy="579447"/>
      </dsp:txXfrm>
    </dsp:sp>
    <dsp:sp modelId="{D8DD2E4D-30BA-4AC0-9FF8-F0F272C68B00}">
      <dsp:nvSpPr>
        <dsp:cNvPr id="0" name=""/>
        <dsp:cNvSpPr/>
      </dsp:nvSpPr>
      <dsp:spPr>
        <a:xfrm rot="5400000">
          <a:off x="4173594" y="-3592333"/>
          <a:ext cx="538058" cy="772635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500" kern="1200" dirty="0" smtClean="0">
              <a:solidFill>
                <a:srgbClr val="3333CC"/>
              </a:solidFill>
              <a:hlinkClick xmlns:r="http://schemas.openxmlformats.org/officeDocument/2006/relationships" r:id="" action="ppaction://hlinksldjump"/>
            </a:rPr>
            <a:t>Відкритий урок на тему </a:t>
          </a:r>
          <a:r>
            <a:rPr lang="uk-UA" sz="2500" kern="1200" dirty="0" err="1" smtClean="0">
              <a:solidFill>
                <a:srgbClr val="3333CC"/>
              </a:solidFill>
              <a:hlinkClick xmlns:r="http://schemas.openxmlformats.org/officeDocument/2006/relationships" r:id="" action="ppaction://hlinksldjump"/>
            </a:rPr>
            <a:t>“Рівняння”</a:t>
          </a:r>
          <a:endParaRPr lang="ru-RU" sz="2500" kern="1200" dirty="0"/>
        </a:p>
      </dsp:txBody>
      <dsp:txXfrm rot="5400000">
        <a:off x="4173594" y="-3592333"/>
        <a:ext cx="538058" cy="7726352"/>
      </dsp:txXfrm>
    </dsp:sp>
    <dsp:sp modelId="{C36E8397-6A2E-4DEA-A413-387C445973E4}">
      <dsp:nvSpPr>
        <dsp:cNvPr id="0" name=""/>
        <dsp:cNvSpPr/>
      </dsp:nvSpPr>
      <dsp:spPr>
        <a:xfrm rot="5400000">
          <a:off x="-124167" y="832528"/>
          <a:ext cx="827782" cy="579447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 rot="5400000">
        <a:off x="-124167" y="832528"/>
        <a:ext cx="827782" cy="579447"/>
      </dsp:txXfrm>
    </dsp:sp>
    <dsp:sp modelId="{9647914E-3517-47D5-AD70-30AA19A315FA}">
      <dsp:nvSpPr>
        <dsp:cNvPr id="0" name=""/>
        <dsp:cNvSpPr/>
      </dsp:nvSpPr>
      <dsp:spPr>
        <a:xfrm rot="5400000">
          <a:off x="4173594" y="-2885785"/>
          <a:ext cx="538058" cy="772635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500" kern="1200" dirty="0" smtClean="0">
              <a:solidFill>
                <a:srgbClr val="3333CC"/>
              </a:solidFill>
              <a:hlinkClick xmlns:r="http://schemas.openxmlformats.org/officeDocument/2006/relationships" r:id="" action="ppaction://hlinksldjump"/>
            </a:rPr>
            <a:t>Урок до 75-річчя О.А.</a:t>
          </a:r>
          <a:r>
            <a:rPr lang="uk-UA" sz="2500" kern="1200" dirty="0" err="1" smtClean="0">
              <a:solidFill>
                <a:srgbClr val="3333CC"/>
              </a:solidFill>
              <a:hlinkClick xmlns:r="http://schemas.openxmlformats.org/officeDocument/2006/relationships" r:id="" action="ppaction://hlinksldjump"/>
            </a:rPr>
            <a:t>Захаренка</a:t>
          </a:r>
          <a:endParaRPr lang="ru-RU" sz="2500" kern="1200" dirty="0">
            <a:solidFill>
              <a:srgbClr val="3333CC"/>
            </a:solidFill>
          </a:endParaRPr>
        </a:p>
      </dsp:txBody>
      <dsp:txXfrm rot="5400000">
        <a:off x="4173594" y="-2885785"/>
        <a:ext cx="538058" cy="7726352"/>
      </dsp:txXfrm>
    </dsp:sp>
    <dsp:sp modelId="{DF4198AE-D650-424C-BE3C-B16DB995310F}">
      <dsp:nvSpPr>
        <dsp:cNvPr id="0" name=""/>
        <dsp:cNvSpPr/>
      </dsp:nvSpPr>
      <dsp:spPr>
        <a:xfrm rot="5400000">
          <a:off x="-124167" y="1539076"/>
          <a:ext cx="827782" cy="579447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 rot="5400000">
        <a:off x="-124167" y="1539076"/>
        <a:ext cx="827782" cy="579447"/>
      </dsp:txXfrm>
    </dsp:sp>
    <dsp:sp modelId="{F99C4529-D610-49CC-8EB9-AA0779FFF1CB}">
      <dsp:nvSpPr>
        <dsp:cNvPr id="0" name=""/>
        <dsp:cNvSpPr/>
      </dsp:nvSpPr>
      <dsp:spPr>
        <a:xfrm rot="5400000">
          <a:off x="4173594" y="-2179238"/>
          <a:ext cx="538058" cy="772635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500" kern="1200" dirty="0" smtClean="0">
              <a:solidFill>
                <a:srgbClr val="3333CC"/>
              </a:solidFill>
              <a:hlinkClick xmlns:r="http://schemas.openxmlformats.org/officeDocument/2006/relationships" r:id="" action="ppaction://hlinksldjump"/>
            </a:rPr>
            <a:t>Карточки </a:t>
          </a:r>
          <a:r>
            <a:rPr lang="uk-UA" sz="2500" kern="1200" dirty="0" err="1" smtClean="0">
              <a:solidFill>
                <a:srgbClr val="3333CC"/>
              </a:solidFill>
              <a:hlinkClick xmlns:r="http://schemas.openxmlformats.org/officeDocument/2006/relationships" r:id="" action="ppaction://hlinksldjump"/>
            </a:rPr>
            <a:t>поелементного</a:t>
          </a:r>
          <a:r>
            <a:rPr lang="uk-UA" sz="2500" kern="1200" dirty="0" smtClean="0">
              <a:solidFill>
                <a:srgbClr val="3333CC"/>
              </a:solidFill>
              <a:hlinkClick xmlns:r="http://schemas.openxmlformats.org/officeDocument/2006/relationships" r:id="" action="ppaction://hlinksldjump"/>
            </a:rPr>
            <a:t> аналізу контрольних робіт</a:t>
          </a:r>
          <a:endParaRPr lang="ru-RU" sz="2500" kern="1200" dirty="0"/>
        </a:p>
      </dsp:txBody>
      <dsp:txXfrm rot="5400000">
        <a:off x="4173594" y="-2179238"/>
        <a:ext cx="538058" cy="7726352"/>
      </dsp:txXfrm>
    </dsp:sp>
    <dsp:sp modelId="{75A02EE2-295C-4C08-A768-C485EA68B5BC}">
      <dsp:nvSpPr>
        <dsp:cNvPr id="0" name=""/>
        <dsp:cNvSpPr/>
      </dsp:nvSpPr>
      <dsp:spPr>
        <a:xfrm rot="5400000">
          <a:off x="-124167" y="2245624"/>
          <a:ext cx="827782" cy="579447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 rot="5400000">
        <a:off x="-124167" y="2245624"/>
        <a:ext cx="827782" cy="579447"/>
      </dsp:txXfrm>
    </dsp:sp>
    <dsp:sp modelId="{E3D1B2BC-8257-4B20-8337-47F984FF74C0}">
      <dsp:nvSpPr>
        <dsp:cNvPr id="0" name=""/>
        <dsp:cNvSpPr/>
      </dsp:nvSpPr>
      <dsp:spPr>
        <a:xfrm rot="5400000">
          <a:off x="4173594" y="-1472690"/>
          <a:ext cx="538058" cy="772635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500" kern="1200" dirty="0" smtClean="0">
              <a:solidFill>
                <a:srgbClr val="3333CC"/>
              </a:solidFill>
              <a:hlinkClick xmlns:r="http://schemas.openxmlformats.org/officeDocument/2006/relationships" r:id="" action="ppaction://hlinksldjump"/>
            </a:rPr>
            <a:t>Цікавинки на уроки </a:t>
          </a:r>
          <a:r>
            <a:rPr lang="uk-UA" sz="2500" i="1" kern="1200" dirty="0" smtClean="0">
              <a:solidFill>
                <a:srgbClr val="3333CC"/>
              </a:solidFill>
              <a:hlinkClick xmlns:r="http://schemas.openxmlformats.org/officeDocument/2006/relationships" r:id="" action="ppaction://hlinksldjump"/>
            </a:rPr>
            <a:t>(програми, які люблять мої учні)</a:t>
          </a:r>
          <a:endParaRPr lang="ru-RU" sz="2500" kern="1200" dirty="0"/>
        </a:p>
      </dsp:txBody>
      <dsp:txXfrm rot="5400000">
        <a:off x="4173594" y="-1472690"/>
        <a:ext cx="538058" cy="7726352"/>
      </dsp:txXfrm>
    </dsp:sp>
    <dsp:sp modelId="{4FC7208C-EBDA-4E70-9C47-9AF84AA751E5}">
      <dsp:nvSpPr>
        <dsp:cNvPr id="0" name=""/>
        <dsp:cNvSpPr/>
      </dsp:nvSpPr>
      <dsp:spPr>
        <a:xfrm rot="5400000">
          <a:off x="-124167" y="2952171"/>
          <a:ext cx="827782" cy="579447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 rot="5400000">
        <a:off x="-124167" y="2952171"/>
        <a:ext cx="827782" cy="579447"/>
      </dsp:txXfrm>
    </dsp:sp>
    <dsp:sp modelId="{76C36EA9-7151-4D76-918A-EC425AF29E6F}">
      <dsp:nvSpPr>
        <dsp:cNvPr id="0" name=""/>
        <dsp:cNvSpPr/>
      </dsp:nvSpPr>
      <dsp:spPr>
        <a:xfrm rot="5400000">
          <a:off x="4173594" y="-766142"/>
          <a:ext cx="538058" cy="772635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500" kern="1200" dirty="0" smtClean="0">
              <a:solidFill>
                <a:srgbClr val="3333CC"/>
              </a:solidFill>
              <a:hlinkClick xmlns:r="http://schemas.openxmlformats.org/officeDocument/2006/relationships" r:id="" action="ppaction://hlinksldjump"/>
            </a:rPr>
            <a:t>Оцінка роботи моїх найкращих співавторів</a:t>
          </a:r>
          <a:endParaRPr lang="ru-RU" sz="2500" kern="1200" dirty="0"/>
        </a:p>
      </dsp:txBody>
      <dsp:txXfrm rot="5400000">
        <a:off x="4173594" y="-766142"/>
        <a:ext cx="538058" cy="7726352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8CB4AF1-D3D0-4BC8-B18D-339645DE925E}">
      <dsp:nvSpPr>
        <dsp:cNvPr id="0" name=""/>
        <dsp:cNvSpPr/>
      </dsp:nvSpPr>
      <dsp:spPr>
        <a:xfrm rot="5400000">
          <a:off x="-91326" y="91410"/>
          <a:ext cx="608846" cy="426192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 rot="5400000">
        <a:off x="-91326" y="91410"/>
        <a:ext cx="608846" cy="426192"/>
      </dsp:txXfrm>
    </dsp:sp>
    <dsp:sp modelId="{1B3F175F-441B-4ABE-9949-FB3B428A89EC}">
      <dsp:nvSpPr>
        <dsp:cNvPr id="0" name=""/>
        <dsp:cNvSpPr/>
      </dsp:nvSpPr>
      <dsp:spPr>
        <a:xfrm rot="5400000">
          <a:off x="3558521" y="-3132328"/>
          <a:ext cx="395750" cy="666040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kern="1200" dirty="0" smtClean="0">
              <a:hlinkClick xmlns:r="http://schemas.openxmlformats.org/officeDocument/2006/relationships" r:id="rId1" action="ppaction://hlinkpres?slideindex=1&amp;slidetitle="/>
            </a:rPr>
            <a:t>Моя концепція виховання</a:t>
          </a:r>
          <a:endParaRPr lang="ru-RU" sz="2400" kern="1200" dirty="0"/>
        </a:p>
      </dsp:txBody>
      <dsp:txXfrm rot="5400000">
        <a:off x="3558521" y="-3132328"/>
        <a:ext cx="395750" cy="6660407"/>
      </dsp:txXfrm>
    </dsp:sp>
    <dsp:sp modelId="{A12B813A-DBEB-4BDC-94AA-FCA5FBC0DFA2}">
      <dsp:nvSpPr>
        <dsp:cNvPr id="0" name=""/>
        <dsp:cNvSpPr/>
      </dsp:nvSpPr>
      <dsp:spPr>
        <a:xfrm rot="5400000">
          <a:off x="-91326" y="634409"/>
          <a:ext cx="608846" cy="426192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 rot="5400000">
        <a:off x="-91326" y="634409"/>
        <a:ext cx="608846" cy="426192"/>
      </dsp:txXfrm>
    </dsp:sp>
    <dsp:sp modelId="{C0AC7486-B5D2-4A07-B1CA-77C649F2906F}">
      <dsp:nvSpPr>
        <dsp:cNvPr id="0" name=""/>
        <dsp:cNvSpPr/>
      </dsp:nvSpPr>
      <dsp:spPr>
        <a:xfrm rot="5400000">
          <a:off x="3558521" y="-2589246"/>
          <a:ext cx="395750" cy="666040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kern="1200" dirty="0" smtClean="0">
              <a:hlinkClick xmlns:r="http://schemas.openxmlformats.org/officeDocument/2006/relationships" r:id="rId2" action="ppaction://hlinkpres?slideindex=1&amp;slidetitle="/>
            </a:rPr>
            <a:t>Презентація класу</a:t>
          </a:r>
          <a:endParaRPr lang="ru-RU" sz="2400" kern="1200" dirty="0"/>
        </a:p>
      </dsp:txBody>
      <dsp:txXfrm rot="5400000">
        <a:off x="3558521" y="-2589246"/>
        <a:ext cx="395750" cy="6660407"/>
      </dsp:txXfrm>
    </dsp:sp>
    <dsp:sp modelId="{5B736E1A-223D-470D-88B4-23814C5D7E12}">
      <dsp:nvSpPr>
        <dsp:cNvPr id="0" name=""/>
        <dsp:cNvSpPr/>
      </dsp:nvSpPr>
      <dsp:spPr>
        <a:xfrm rot="5400000">
          <a:off x="-91326" y="1177407"/>
          <a:ext cx="608846" cy="426192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 rot="5400000">
        <a:off x="-91326" y="1177407"/>
        <a:ext cx="608846" cy="426192"/>
      </dsp:txXfrm>
    </dsp:sp>
    <dsp:sp modelId="{36641F04-E94A-48F0-BD2A-0AE99EA9B647}">
      <dsp:nvSpPr>
        <dsp:cNvPr id="0" name=""/>
        <dsp:cNvSpPr/>
      </dsp:nvSpPr>
      <dsp:spPr>
        <a:xfrm rot="5400000">
          <a:off x="3558521" y="-2046248"/>
          <a:ext cx="395750" cy="666040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kern="1200" dirty="0" smtClean="0">
              <a:hlinkClick xmlns:r="http://schemas.openxmlformats.org/officeDocument/2006/relationships" r:id="rId3" action="ppaction://hlinkpres?slideindex=1&amp;slidetitle="/>
            </a:rPr>
            <a:t>Проект </a:t>
          </a:r>
          <a:r>
            <a:rPr lang="uk-UA" sz="2400" kern="1200" dirty="0" err="1" smtClean="0">
              <a:hlinkClick xmlns:r="http://schemas.openxmlformats.org/officeDocument/2006/relationships" r:id="rId3" action="ppaction://hlinkpres?slideindex=1&amp;slidetitle="/>
            </a:rPr>
            <a:t>“Здоровим</a:t>
          </a:r>
          <a:r>
            <a:rPr lang="uk-UA" sz="2400" kern="1200" dirty="0" smtClean="0">
              <a:hlinkClick xmlns:r="http://schemas.openxmlformats.org/officeDocument/2006/relationships" r:id="rId3" action="ppaction://hlinkpres?slideindex=1&amp;slidetitle="/>
            </a:rPr>
            <a:t> бути </a:t>
          </a:r>
          <a:r>
            <a:rPr lang="uk-UA" sz="2400" kern="1200" dirty="0" err="1" smtClean="0">
              <a:hlinkClick xmlns:r="http://schemas.openxmlformats.org/officeDocument/2006/relationships" r:id="rId3" action="ppaction://hlinkpres?slideindex=1&amp;slidetitle="/>
            </a:rPr>
            <a:t>модно”</a:t>
          </a:r>
          <a:endParaRPr lang="ru-RU" sz="2400" kern="1200" dirty="0"/>
        </a:p>
      </dsp:txBody>
      <dsp:txXfrm rot="5400000">
        <a:off x="3558521" y="-2046248"/>
        <a:ext cx="395750" cy="6660407"/>
      </dsp:txXfrm>
    </dsp:sp>
    <dsp:sp modelId="{255BD8C0-7FB8-4BF8-8A7D-264EBEE670B9}">
      <dsp:nvSpPr>
        <dsp:cNvPr id="0" name=""/>
        <dsp:cNvSpPr/>
      </dsp:nvSpPr>
      <dsp:spPr>
        <a:xfrm rot="5400000">
          <a:off x="-91326" y="1720405"/>
          <a:ext cx="608846" cy="42619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/>
        </a:p>
      </dsp:txBody>
      <dsp:txXfrm rot="5400000">
        <a:off x="-91326" y="1720405"/>
        <a:ext cx="608846" cy="426192"/>
      </dsp:txXfrm>
    </dsp:sp>
    <dsp:sp modelId="{5233244E-B36C-400B-84D7-0C5A9CC5461E}">
      <dsp:nvSpPr>
        <dsp:cNvPr id="0" name=""/>
        <dsp:cNvSpPr/>
      </dsp:nvSpPr>
      <dsp:spPr>
        <a:xfrm rot="5400000">
          <a:off x="3558521" y="-1503250"/>
          <a:ext cx="395750" cy="666040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kern="1200" dirty="0" smtClean="0">
              <a:hlinkClick xmlns:r="http://schemas.openxmlformats.org/officeDocument/2006/relationships" r:id="" action="ppaction://hlinksldjump"/>
            </a:rPr>
            <a:t>Участь у батьківських конференціях</a:t>
          </a:r>
          <a:endParaRPr lang="ru-RU" sz="2400" kern="1200" dirty="0"/>
        </a:p>
      </dsp:txBody>
      <dsp:txXfrm rot="5400000">
        <a:off x="3558521" y="-1503250"/>
        <a:ext cx="395750" cy="6660407"/>
      </dsp:txXfrm>
    </dsp:sp>
    <dsp:sp modelId="{5C1205EA-315F-4C1E-B1B2-332567C95563}">
      <dsp:nvSpPr>
        <dsp:cNvPr id="0" name=""/>
        <dsp:cNvSpPr/>
      </dsp:nvSpPr>
      <dsp:spPr>
        <a:xfrm rot="5400000">
          <a:off x="-91326" y="2263403"/>
          <a:ext cx="608846" cy="426192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/>
        </a:p>
      </dsp:txBody>
      <dsp:txXfrm rot="5400000">
        <a:off x="-91326" y="2263403"/>
        <a:ext cx="608846" cy="426192"/>
      </dsp:txXfrm>
    </dsp:sp>
    <dsp:sp modelId="{5212FE36-B56E-4756-9694-8C3122D03389}">
      <dsp:nvSpPr>
        <dsp:cNvPr id="0" name=""/>
        <dsp:cNvSpPr/>
      </dsp:nvSpPr>
      <dsp:spPr>
        <a:xfrm rot="5400000">
          <a:off x="3558521" y="-960251"/>
          <a:ext cx="395750" cy="666040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kern="1200" dirty="0" smtClean="0">
              <a:hlinkClick xmlns:r="http://schemas.openxmlformats.org/officeDocument/2006/relationships" r:id="" action="ppaction://hlinksldjump"/>
            </a:rPr>
            <a:t>Участь у районних семінарах</a:t>
          </a:r>
          <a:endParaRPr lang="ru-RU" sz="2400" kern="1200" dirty="0"/>
        </a:p>
      </dsp:txBody>
      <dsp:txXfrm rot="5400000">
        <a:off x="3558521" y="-960251"/>
        <a:ext cx="395750" cy="6660407"/>
      </dsp:txXfrm>
    </dsp:sp>
    <dsp:sp modelId="{5F46F8A3-9A9D-45B4-A198-33DF9FB44CF8}">
      <dsp:nvSpPr>
        <dsp:cNvPr id="0" name=""/>
        <dsp:cNvSpPr/>
      </dsp:nvSpPr>
      <dsp:spPr>
        <a:xfrm rot="5400000">
          <a:off x="-91326" y="2806401"/>
          <a:ext cx="608846" cy="426192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/>
        </a:p>
      </dsp:txBody>
      <dsp:txXfrm rot="5400000">
        <a:off x="-91326" y="2806401"/>
        <a:ext cx="608846" cy="426192"/>
      </dsp:txXfrm>
    </dsp:sp>
    <dsp:sp modelId="{DCBD3B73-782D-4BB5-B694-0710465BB91F}">
      <dsp:nvSpPr>
        <dsp:cNvPr id="0" name=""/>
        <dsp:cNvSpPr/>
      </dsp:nvSpPr>
      <dsp:spPr>
        <a:xfrm rot="5400000">
          <a:off x="3558521" y="-417253"/>
          <a:ext cx="395750" cy="666040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kern="1200" dirty="0" smtClean="0">
              <a:hlinkClick xmlns:r="http://schemas.openxmlformats.org/officeDocument/2006/relationships" r:id="" action="ppaction://hlinksldjump"/>
            </a:rPr>
            <a:t>Співпраця з психологом</a:t>
          </a:r>
          <a:endParaRPr lang="ru-RU" sz="2400" kern="1200" dirty="0"/>
        </a:p>
      </dsp:txBody>
      <dsp:txXfrm rot="5400000">
        <a:off x="3558521" y="-417253"/>
        <a:ext cx="395750" cy="6660407"/>
      </dsp:txXfrm>
    </dsp:sp>
    <dsp:sp modelId="{94483E6E-F9AF-44AC-A391-7090B55EFBBE}">
      <dsp:nvSpPr>
        <dsp:cNvPr id="0" name=""/>
        <dsp:cNvSpPr/>
      </dsp:nvSpPr>
      <dsp:spPr>
        <a:xfrm rot="5400000">
          <a:off x="-91326" y="3349400"/>
          <a:ext cx="608846" cy="426192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/>
        </a:p>
      </dsp:txBody>
      <dsp:txXfrm rot="5400000">
        <a:off x="-91326" y="3349400"/>
        <a:ext cx="608846" cy="426192"/>
      </dsp:txXfrm>
    </dsp:sp>
    <dsp:sp modelId="{EBEF0BEC-1644-4FA3-9594-D4CC93518AAF}">
      <dsp:nvSpPr>
        <dsp:cNvPr id="0" name=""/>
        <dsp:cNvSpPr/>
      </dsp:nvSpPr>
      <dsp:spPr>
        <a:xfrm rot="5400000">
          <a:off x="3558521" y="125744"/>
          <a:ext cx="395750" cy="666040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kern="1200" dirty="0" smtClean="0">
              <a:hlinkClick xmlns:r="http://schemas.openxmlformats.org/officeDocument/2006/relationships" r:id="" action="ppaction://hlinksldjump"/>
            </a:rPr>
            <a:t>Зустрічі учителів, батьків та дітей</a:t>
          </a:r>
          <a:endParaRPr lang="ru-RU" sz="2400" kern="1200" dirty="0"/>
        </a:p>
      </dsp:txBody>
      <dsp:txXfrm rot="5400000">
        <a:off x="3558521" y="125744"/>
        <a:ext cx="395750" cy="6660407"/>
      </dsp:txXfrm>
    </dsp:sp>
    <dsp:sp modelId="{E8040DEF-97B6-438C-A058-BB3E7C463110}">
      <dsp:nvSpPr>
        <dsp:cNvPr id="0" name=""/>
        <dsp:cNvSpPr/>
      </dsp:nvSpPr>
      <dsp:spPr>
        <a:xfrm rot="5400000">
          <a:off x="-91326" y="3892398"/>
          <a:ext cx="608846" cy="426192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/>
        </a:p>
      </dsp:txBody>
      <dsp:txXfrm rot="5400000">
        <a:off x="-91326" y="3892398"/>
        <a:ext cx="608846" cy="426192"/>
      </dsp:txXfrm>
    </dsp:sp>
    <dsp:sp modelId="{D6B3470F-58A2-4858-B132-1912D76C5A50}">
      <dsp:nvSpPr>
        <dsp:cNvPr id="0" name=""/>
        <dsp:cNvSpPr/>
      </dsp:nvSpPr>
      <dsp:spPr>
        <a:xfrm rot="5400000">
          <a:off x="3558521" y="668742"/>
          <a:ext cx="395750" cy="666040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kern="1200" dirty="0" smtClean="0">
              <a:hlinkClick xmlns:r="http://schemas.openxmlformats.org/officeDocument/2006/relationships" r:id="" action="ppaction://hlinksldjump"/>
            </a:rPr>
            <a:t>Ми подорожуємо</a:t>
          </a:r>
          <a:endParaRPr lang="ru-RU" sz="2400" kern="1200" dirty="0"/>
        </a:p>
      </dsp:txBody>
      <dsp:txXfrm rot="5400000">
        <a:off x="3558521" y="668742"/>
        <a:ext cx="395750" cy="6660407"/>
      </dsp:txXfrm>
    </dsp:sp>
    <dsp:sp modelId="{1EB6B0BD-0AB9-4D9B-8804-C849B9295A65}">
      <dsp:nvSpPr>
        <dsp:cNvPr id="0" name=""/>
        <dsp:cNvSpPr/>
      </dsp:nvSpPr>
      <dsp:spPr>
        <a:xfrm rot="5400000">
          <a:off x="-91326" y="4435396"/>
          <a:ext cx="608846" cy="42619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/>
        </a:p>
      </dsp:txBody>
      <dsp:txXfrm rot="5400000">
        <a:off x="-91326" y="4435396"/>
        <a:ext cx="608846" cy="426192"/>
      </dsp:txXfrm>
    </dsp:sp>
    <dsp:sp modelId="{9D063C2B-A5B2-4D6D-9C83-309893A80EAA}">
      <dsp:nvSpPr>
        <dsp:cNvPr id="0" name=""/>
        <dsp:cNvSpPr/>
      </dsp:nvSpPr>
      <dsp:spPr>
        <a:xfrm rot="5400000">
          <a:off x="3558521" y="1211740"/>
          <a:ext cx="395750" cy="666040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kern="1200" dirty="0" smtClean="0">
              <a:hlinkClick xmlns:r="http://schemas.openxmlformats.org/officeDocument/2006/relationships" r:id="" action="ppaction://hlinksldjump"/>
            </a:rPr>
            <a:t>Дружно і весело (сторінка класу в Інтернеті)</a:t>
          </a:r>
          <a:endParaRPr lang="ru-RU" sz="2400" kern="1200" dirty="0"/>
        </a:p>
      </dsp:txBody>
      <dsp:txXfrm rot="5400000">
        <a:off x="3558521" y="1211740"/>
        <a:ext cx="395750" cy="6660407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10B98F8-AC47-4BF0-8865-310D25E0DCBE}">
      <dsp:nvSpPr>
        <dsp:cNvPr id="0" name=""/>
        <dsp:cNvSpPr/>
      </dsp:nvSpPr>
      <dsp:spPr>
        <a:xfrm rot="5400000">
          <a:off x="-185056" y="186032"/>
          <a:ext cx="1233710" cy="863597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 rot="5400000">
        <a:off x="-185056" y="186032"/>
        <a:ext cx="1233710" cy="863597"/>
      </dsp:txXfrm>
    </dsp:sp>
    <dsp:sp modelId="{2524FA2F-8A8D-4AC5-A221-573107BF0AF8}">
      <dsp:nvSpPr>
        <dsp:cNvPr id="0" name=""/>
        <dsp:cNvSpPr/>
      </dsp:nvSpPr>
      <dsp:spPr>
        <a:xfrm rot="5400000">
          <a:off x="4268433" y="-3434445"/>
          <a:ext cx="801911" cy="76708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6510" rIns="16510" bIns="1651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600" kern="1200" dirty="0" smtClean="0">
              <a:hlinkClick xmlns:r="http://schemas.openxmlformats.org/officeDocument/2006/relationships" r:id="" action="ppaction://hlinksldjump"/>
            </a:rPr>
            <a:t>Громадська </a:t>
          </a:r>
          <a:r>
            <a:rPr lang="uk-UA" sz="2600" kern="1200" dirty="0" err="1" smtClean="0">
              <a:hlinkClick xmlns:r="http://schemas.openxmlformats.org/officeDocument/2006/relationships" r:id="" action="ppaction://hlinksldjump"/>
            </a:rPr>
            <a:t>оганізація</a:t>
          </a:r>
          <a:r>
            <a:rPr lang="uk-UA" sz="2600" kern="1200" dirty="0" smtClean="0">
              <a:hlinkClick xmlns:r="http://schemas.openxmlformats.org/officeDocument/2006/relationships" r:id="" action="ppaction://hlinksldjump"/>
            </a:rPr>
            <a:t> </a:t>
          </a:r>
          <a:r>
            <a:rPr lang="uk-UA" sz="2600" kern="1200" dirty="0" err="1" smtClean="0">
              <a:hlinkClick xmlns:r="http://schemas.openxmlformats.org/officeDocument/2006/relationships" r:id="" action="ppaction://hlinksldjump"/>
            </a:rPr>
            <a:t>“Діти</a:t>
          </a:r>
          <a:r>
            <a:rPr lang="uk-UA" sz="2600" kern="1200" dirty="0" smtClean="0">
              <a:hlinkClick xmlns:r="http://schemas.openxmlformats.org/officeDocument/2006/relationships" r:id="" action="ppaction://hlinksldjump"/>
            </a:rPr>
            <a:t> </a:t>
          </a:r>
          <a:r>
            <a:rPr lang="uk-UA" sz="2600" kern="1200" dirty="0" err="1" smtClean="0">
              <a:hlinkClick xmlns:r="http://schemas.openxmlformats.org/officeDocument/2006/relationships" r:id="" action="ppaction://hlinksldjump"/>
            </a:rPr>
            <a:t>Чорнобиля”</a:t>
          </a:r>
          <a:endParaRPr lang="ru-RU" sz="2600" kern="1200" dirty="0"/>
        </a:p>
      </dsp:txBody>
      <dsp:txXfrm rot="5400000">
        <a:off x="4268433" y="-3434445"/>
        <a:ext cx="801911" cy="7670802"/>
      </dsp:txXfrm>
    </dsp:sp>
    <dsp:sp modelId="{46E78AE8-73E0-4F69-8D05-84047DAE3CEB}">
      <dsp:nvSpPr>
        <dsp:cNvPr id="0" name=""/>
        <dsp:cNvSpPr/>
      </dsp:nvSpPr>
      <dsp:spPr>
        <a:xfrm rot="5400000">
          <a:off x="-185056" y="1272744"/>
          <a:ext cx="1233710" cy="863597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 dirty="0"/>
        </a:p>
      </dsp:txBody>
      <dsp:txXfrm rot="5400000">
        <a:off x="-185056" y="1272744"/>
        <a:ext cx="1233710" cy="863597"/>
      </dsp:txXfrm>
    </dsp:sp>
    <dsp:sp modelId="{390F0F1C-A168-4297-AB1C-6419664515C5}">
      <dsp:nvSpPr>
        <dsp:cNvPr id="0" name=""/>
        <dsp:cNvSpPr/>
      </dsp:nvSpPr>
      <dsp:spPr>
        <a:xfrm rot="5400000">
          <a:off x="4298042" y="-2346756"/>
          <a:ext cx="801911" cy="76708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6510" rIns="16510" bIns="1651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600" kern="1200" dirty="0" smtClean="0">
              <a:hlinkClick xmlns:r="http://schemas.openxmlformats.org/officeDocument/2006/relationships" r:id="" action="ppaction://hlinksldjump"/>
            </a:rPr>
            <a:t>Співпраця з міжнародними спонсорами </a:t>
          </a:r>
          <a:endParaRPr lang="ru-RU" sz="2600" kern="1200" dirty="0"/>
        </a:p>
      </dsp:txBody>
      <dsp:txXfrm rot="5400000">
        <a:off x="4298042" y="-2346756"/>
        <a:ext cx="801911" cy="7670802"/>
      </dsp:txXfrm>
    </dsp:sp>
    <dsp:sp modelId="{E30582C8-F55D-407D-A3D9-2BFCE86382B1}">
      <dsp:nvSpPr>
        <dsp:cNvPr id="0" name=""/>
        <dsp:cNvSpPr/>
      </dsp:nvSpPr>
      <dsp:spPr>
        <a:xfrm rot="5400000">
          <a:off x="-185056" y="2359457"/>
          <a:ext cx="1233710" cy="863597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 rot="5400000">
        <a:off x="-185056" y="2359457"/>
        <a:ext cx="1233710" cy="863597"/>
      </dsp:txXfrm>
    </dsp:sp>
    <dsp:sp modelId="{D403848B-41F5-47BF-9D8E-9BDCD5DDF6C7}">
      <dsp:nvSpPr>
        <dsp:cNvPr id="0" name=""/>
        <dsp:cNvSpPr/>
      </dsp:nvSpPr>
      <dsp:spPr>
        <a:xfrm rot="5400000">
          <a:off x="4298042" y="-1260044"/>
          <a:ext cx="801911" cy="76708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6510" rIns="16510" bIns="1651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600" kern="1200" dirty="0" smtClean="0">
              <a:hlinkClick xmlns:r="http://schemas.openxmlformats.org/officeDocument/2006/relationships" r:id="" action="ppaction://hlinksldjump"/>
            </a:rPr>
            <a:t>Співзасновник молодіжного клубу </a:t>
          </a:r>
          <a:r>
            <a:rPr lang="uk-UA" sz="2600" kern="1200" dirty="0" err="1" smtClean="0">
              <a:hlinkClick xmlns:r="http://schemas.openxmlformats.org/officeDocument/2006/relationships" r:id="" action="ppaction://hlinksldjump"/>
            </a:rPr>
            <a:t>“Фенікс”</a:t>
          </a:r>
          <a:endParaRPr lang="ru-RU" sz="2600" kern="1200" dirty="0"/>
        </a:p>
      </dsp:txBody>
      <dsp:txXfrm rot="5400000">
        <a:off x="4298042" y="-1260044"/>
        <a:ext cx="801911" cy="7670802"/>
      </dsp:txXfrm>
    </dsp:sp>
    <dsp:sp modelId="{A82399E1-B8EA-4A6E-A479-E3834C8895DA}">
      <dsp:nvSpPr>
        <dsp:cNvPr id="0" name=""/>
        <dsp:cNvSpPr/>
      </dsp:nvSpPr>
      <dsp:spPr>
        <a:xfrm rot="5400000">
          <a:off x="-185056" y="3446170"/>
          <a:ext cx="1233710" cy="863597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/>
        </a:p>
      </dsp:txBody>
      <dsp:txXfrm rot="5400000">
        <a:off x="-185056" y="3446170"/>
        <a:ext cx="1233710" cy="863597"/>
      </dsp:txXfrm>
    </dsp:sp>
    <dsp:sp modelId="{A7936F58-2F81-4830-A234-455F8FEC61B5}">
      <dsp:nvSpPr>
        <dsp:cNvPr id="0" name=""/>
        <dsp:cNvSpPr/>
      </dsp:nvSpPr>
      <dsp:spPr>
        <a:xfrm rot="5400000">
          <a:off x="4298042" y="-173331"/>
          <a:ext cx="801911" cy="76708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6510" rIns="16510" bIns="1651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600" kern="1200" noProof="0" dirty="0" smtClean="0">
              <a:hlinkClick xmlns:r="http://schemas.openxmlformats.org/officeDocument/2006/relationships" r:id="" action="ppaction://hlinksldjump"/>
            </a:rPr>
            <a:t>Громадська рада при </a:t>
          </a:r>
          <a:r>
            <a:rPr lang="uk-UA" sz="2600" kern="1200" noProof="0" dirty="0" err="1" smtClean="0">
              <a:hlinkClick xmlns:r="http://schemas.openxmlformats.org/officeDocument/2006/relationships" r:id="" action="ppaction://hlinksldjump"/>
            </a:rPr>
            <a:t>Кам’янській</a:t>
          </a:r>
          <a:r>
            <a:rPr lang="uk-UA" sz="2600" kern="1200" noProof="0" dirty="0" smtClean="0">
              <a:hlinkClick xmlns:r="http://schemas.openxmlformats.org/officeDocument/2006/relationships" r:id="" action="ppaction://hlinksldjump"/>
            </a:rPr>
            <a:t> районній державній адміністрації </a:t>
          </a:r>
          <a:endParaRPr lang="uk-UA" sz="2600" kern="1200" noProof="0" dirty="0"/>
        </a:p>
      </dsp:txBody>
      <dsp:txXfrm rot="5400000">
        <a:off x="4298042" y="-173331"/>
        <a:ext cx="801911" cy="7670802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001616B-016E-4984-8B08-57F637AD5E0A}">
      <dsp:nvSpPr>
        <dsp:cNvPr id="0" name=""/>
        <dsp:cNvSpPr/>
      </dsp:nvSpPr>
      <dsp:spPr>
        <a:xfrm rot="5400000">
          <a:off x="-149834" y="152032"/>
          <a:ext cx="998894" cy="699225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 rot="5400000">
        <a:off x="-149834" y="152032"/>
        <a:ext cx="998894" cy="699225"/>
      </dsp:txXfrm>
    </dsp:sp>
    <dsp:sp modelId="{451EB6A0-D75B-4074-B8C4-43240DACB35E}">
      <dsp:nvSpPr>
        <dsp:cNvPr id="0" name=""/>
        <dsp:cNvSpPr/>
      </dsp:nvSpPr>
      <dsp:spPr>
        <a:xfrm rot="5400000">
          <a:off x="4292172" y="-3590747"/>
          <a:ext cx="649281" cy="783517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300" kern="1200" dirty="0" smtClean="0">
              <a:hlinkClick xmlns:r="http://schemas.openxmlformats.org/officeDocument/2006/relationships" r:id="" action="ppaction://hlinksldjump"/>
            </a:rPr>
            <a:t>Предметні тижні</a:t>
          </a:r>
          <a:endParaRPr lang="ru-RU" sz="2300" kern="1200" dirty="0"/>
        </a:p>
      </dsp:txBody>
      <dsp:txXfrm rot="5400000">
        <a:off x="4292172" y="-3590747"/>
        <a:ext cx="649281" cy="7835174"/>
      </dsp:txXfrm>
    </dsp:sp>
    <dsp:sp modelId="{A07A8DA2-A9F0-4AFC-989F-D3F009FE0664}">
      <dsp:nvSpPr>
        <dsp:cNvPr id="0" name=""/>
        <dsp:cNvSpPr/>
      </dsp:nvSpPr>
      <dsp:spPr>
        <a:xfrm rot="5400000">
          <a:off x="-149834" y="1032700"/>
          <a:ext cx="998894" cy="699225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 rot="5400000">
        <a:off x="-149834" y="1032700"/>
        <a:ext cx="998894" cy="699225"/>
      </dsp:txXfrm>
    </dsp:sp>
    <dsp:sp modelId="{E1E4DC26-FF19-4A23-95CA-FCF1E8981DFC}">
      <dsp:nvSpPr>
        <dsp:cNvPr id="0" name=""/>
        <dsp:cNvSpPr/>
      </dsp:nvSpPr>
      <dsp:spPr>
        <a:xfrm rot="5400000">
          <a:off x="4292172" y="-2710079"/>
          <a:ext cx="649281" cy="783517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300" kern="1200" dirty="0" smtClean="0">
              <a:hlinkClick xmlns:r="http://schemas.openxmlformats.org/officeDocument/2006/relationships" r:id="" action="ppaction://hlinksldjump"/>
            </a:rPr>
            <a:t>Шкільний конкурс </a:t>
          </a:r>
          <a:r>
            <a:rPr lang="uk-UA" sz="2300" kern="1200" dirty="0" err="1" smtClean="0">
              <a:hlinkClick xmlns:r="http://schemas.openxmlformats.org/officeDocument/2006/relationships" r:id="" action="ppaction://hlinksldjump"/>
            </a:rPr>
            <a:t>“Учень</a:t>
          </a:r>
          <a:r>
            <a:rPr lang="uk-UA" sz="2300" kern="1200" dirty="0" smtClean="0">
              <a:hlinkClick xmlns:r="http://schemas.openxmlformats.org/officeDocument/2006/relationships" r:id="" action="ppaction://hlinksldjump"/>
            </a:rPr>
            <a:t> </a:t>
          </a:r>
          <a:r>
            <a:rPr lang="uk-UA" sz="2300" kern="1200" dirty="0" err="1" smtClean="0">
              <a:hlinkClick xmlns:r="http://schemas.openxmlformats.org/officeDocument/2006/relationships" r:id="" action="ppaction://hlinksldjump"/>
            </a:rPr>
            <a:t>року”</a:t>
          </a:r>
          <a:endParaRPr lang="ru-RU" sz="2300" kern="1200" dirty="0"/>
        </a:p>
      </dsp:txBody>
      <dsp:txXfrm rot="5400000">
        <a:off x="4292172" y="-2710079"/>
        <a:ext cx="649281" cy="7835174"/>
      </dsp:txXfrm>
    </dsp:sp>
    <dsp:sp modelId="{AFE5FC20-4FEF-446A-8150-C858D9C4C35F}">
      <dsp:nvSpPr>
        <dsp:cNvPr id="0" name=""/>
        <dsp:cNvSpPr/>
      </dsp:nvSpPr>
      <dsp:spPr>
        <a:xfrm rot="5400000">
          <a:off x="-149834" y="1913368"/>
          <a:ext cx="998894" cy="699225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 rot="5400000">
        <a:off x="-149834" y="1913368"/>
        <a:ext cx="998894" cy="699225"/>
      </dsp:txXfrm>
    </dsp:sp>
    <dsp:sp modelId="{F363B9F5-D756-4B9D-BCE7-61A3996D8C61}">
      <dsp:nvSpPr>
        <dsp:cNvPr id="0" name=""/>
        <dsp:cNvSpPr/>
      </dsp:nvSpPr>
      <dsp:spPr>
        <a:xfrm rot="5400000">
          <a:off x="4292172" y="-1829412"/>
          <a:ext cx="649281" cy="783517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300" kern="1200" dirty="0" smtClean="0">
              <a:hlinkClick xmlns:r="http://schemas.openxmlformats.org/officeDocument/2006/relationships" r:id="" action="ppaction://hlinksldjump"/>
            </a:rPr>
            <a:t>Математичні вечори</a:t>
          </a:r>
          <a:endParaRPr lang="ru-RU" sz="2300" kern="1200" dirty="0"/>
        </a:p>
      </dsp:txBody>
      <dsp:txXfrm rot="5400000">
        <a:off x="4292172" y="-1829412"/>
        <a:ext cx="649281" cy="7835174"/>
      </dsp:txXfrm>
    </dsp:sp>
    <dsp:sp modelId="{EEF7B664-5201-4089-94C6-F31E1B52DE49}">
      <dsp:nvSpPr>
        <dsp:cNvPr id="0" name=""/>
        <dsp:cNvSpPr/>
      </dsp:nvSpPr>
      <dsp:spPr>
        <a:xfrm rot="5400000">
          <a:off x="-149834" y="2794036"/>
          <a:ext cx="998894" cy="699225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 rot="5400000">
        <a:off x="-149834" y="2794036"/>
        <a:ext cx="998894" cy="699225"/>
      </dsp:txXfrm>
    </dsp:sp>
    <dsp:sp modelId="{18E365E7-EF3C-4E92-B8F9-4BAA67726390}">
      <dsp:nvSpPr>
        <dsp:cNvPr id="0" name=""/>
        <dsp:cNvSpPr/>
      </dsp:nvSpPr>
      <dsp:spPr>
        <a:xfrm rot="5400000">
          <a:off x="4292172" y="-948744"/>
          <a:ext cx="649281" cy="783517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300" kern="1200" dirty="0" smtClean="0">
              <a:hlinkClick xmlns:r="http://schemas.openxmlformats.org/officeDocument/2006/relationships" r:id="" action="ppaction://hlinksldjump"/>
            </a:rPr>
            <a:t>Шкільне відділення Малої Академії наук</a:t>
          </a:r>
          <a:endParaRPr lang="ru-RU" sz="2300" kern="1200" dirty="0"/>
        </a:p>
      </dsp:txBody>
      <dsp:txXfrm rot="5400000">
        <a:off x="4292172" y="-948744"/>
        <a:ext cx="649281" cy="7835174"/>
      </dsp:txXfrm>
    </dsp:sp>
    <dsp:sp modelId="{926760F5-9D73-47AE-B170-6011A0652172}">
      <dsp:nvSpPr>
        <dsp:cNvPr id="0" name=""/>
        <dsp:cNvSpPr/>
      </dsp:nvSpPr>
      <dsp:spPr>
        <a:xfrm rot="5400000">
          <a:off x="-149834" y="3674704"/>
          <a:ext cx="998894" cy="699225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 rot="5400000">
        <a:off x="-149834" y="3674704"/>
        <a:ext cx="998894" cy="699225"/>
      </dsp:txXfrm>
    </dsp:sp>
    <dsp:sp modelId="{43F83CCD-ECA9-42FB-BAF8-41F3A4F3A9F8}">
      <dsp:nvSpPr>
        <dsp:cNvPr id="0" name=""/>
        <dsp:cNvSpPr/>
      </dsp:nvSpPr>
      <dsp:spPr>
        <a:xfrm rot="5400000">
          <a:off x="4292172" y="-68076"/>
          <a:ext cx="649281" cy="783517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300" kern="1200" dirty="0" smtClean="0">
              <a:hlinkClick xmlns:r="http://schemas.openxmlformats.org/officeDocument/2006/relationships" r:id="" action="ppaction://hlinksldjump"/>
            </a:rPr>
            <a:t>Сп</a:t>
          </a:r>
          <a:r>
            <a:rPr lang="uk-UA" sz="2300" kern="1200" dirty="0" smtClean="0">
              <a:hlinkClick xmlns:r="http://schemas.openxmlformats.org/officeDocument/2006/relationships" r:id="" action="ppaction://hlinksldjump"/>
            </a:rPr>
            <a:t>івпраця з викладачами математичного факультету ЧНУ </a:t>
          </a:r>
          <a:endParaRPr lang="ru-RU" sz="2300" kern="1200" dirty="0"/>
        </a:p>
      </dsp:txBody>
      <dsp:txXfrm rot="5400000">
        <a:off x="4292172" y="-68076"/>
        <a:ext cx="649281" cy="7835174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30DE8D4-B4D9-4224-A14E-3DF02A37A27B}">
      <dsp:nvSpPr>
        <dsp:cNvPr id="0" name=""/>
        <dsp:cNvSpPr/>
      </dsp:nvSpPr>
      <dsp:spPr>
        <a:xfrm rot="5400000">
          <a:off x="-155711" y="158127"/>
          <a:ext cx="1038076" cy="726653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 rot="5400000">
        <a:off x="-155711" y="158127"/>
        <a:ext cx="1038076" cy="726653"/>
      </dsp:txXfrm>
    </dsp:sp>
    <dsp:sp modelId="{6CB69B33-EA2C-453C-8C22-DED69A99A574}">
      <dsp:nvSpPr>
        <dsp:cNvPr id="0" name=""/>
        <dsp:cNvSpPr/>
      </dsp:nvSpPr>
      <dsp:spPr>
        <a:xfrm rot="5400000">
          <a:off x="4293151" y="-3564082"/>
          <a:ext cx="674749" cy="780774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200" kern="1200" dirty="0" smtClean="0">
              <a:solidFill>
                <a:srgbClr val="3333CC"/>
              </a:solidFill>
              <a:hlinkClick xmlns:r="http://schemas.openxmlformats.org/officeDocument/2006/relationships" r:id="" action="ppaction://hlinksldjump"/>
            </a:rPr>
            <a:t>Міжнародний математичний</a:t>
          </a:r>
          <a:r>
            <a:rPr lang="ru-RU" sz="2200" kern="1200" dirty="0" smtClean="0">
              <a:solidFill>
                <a:srgbClr val="3333CC"/>
              </a:solidFill>
              <a:hlinkClick xmlns:r="http://schemas.openxmlformats.org/officeDocument/2006/relationships" r:id="" action="ppaction://hlinksldjump"/>
            </a:rPr>
            <a:t> </a:t>
          </a:r>
          <a:r>
            <a:rPr lang="ru-RU" sz="2200" kern="1200" smtClean="0">
              <a:solidFill>
                <a:srgbClr val="3333CC"/>
              </a:solidFill>
              <a:hlinkClick xmlns:r="http://schemas.openxmlformats.org/officeDocument/2006/relationships" r:id="" action="ppaction://hlinksldjump"/>
            </a:rPr>
            <a:t>конкурс «Кенгуру</a:t>
          </a:r>
          <a:r>
            <a:rPr lang="ru-RU" sz="2200" kern="1200" dirty="0" smtClean="0">
              <a:solidFill>
                <a:srgbClr val="3333CC"/>
              </a:solidFill>
              <a:hlinkClick xmlns:r="http://schemas.openxmlformats.org/officeDocument/2006/relationships" r:id="" action="ppaction://hlinksldjump"/>
            </a:rPr>
            <a:t>»</a:t>
          </a:r>
          <a:endParaRPr lang="ru-RU" sz="2200" kern="1200" dirty="0"/>
        </a:p>
      </dsp:txBody>
      <dsp:txXfrm rot="5400000">
        <a:off x="4293151" y="-3564082"/>
        <a:ext cx="674749" cy="7807746"/>
      </dsp:txXfrm>
    </dsp:sp>
    <dsp:sp modelId="{23AC1D6E-8700-4BBA-8121-1EFC064B468A}">
      <dsp:nvSpPr>
        <dsp:cNvPr id="0" name=""/>
        <dsp:cNvSpPr/>
      </dsp:nvSpPr>
      <dsp:spPr>
        <a:xfrm rot="5400000">
          <a:off x="-155711" y="1078500"/>
          <a:ext cx="1038076" cy="726653"/>
        </a:xfrm>
        <a:prstGeom prst="chevron">
          <a:avLst/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 w="25400" cap="flat" cmpd="sng" algn="ctr">
          <a:solidFill>
            <a:schemeClr val="accent5">
              <a:hueOff val="-2483469"/>
              <a:satOff val="9953"/>
              <a:lumOff val="215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 rot="5400000">
        <a:off x="-155711" y="1078500"/>
        <a:ext cx="1038076" cy="726653"/>
      </dsp:txXfrm>
    </dsp:sp>
    <dsp:sp modelId="{E62CEE29-CAE3-4596-9322-814121F5B89B}">
      <dsp:nvSpPr>
        <dsp:cNvPr id="0" name=""/>
        <dsp:cNvSpPr/>
      </dsp:nvSpPr>
      <dsp:spPr>
        <a:xfrm rot="5400000">
          <a:off x="4293151" y="-2643709"/>
          <a:ext cx="674749" cy="780774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2483469"/>
              <a:satOff val="9953"/>
              <a:lumOff val="215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200" kern="1200" dirty="0" smtClean="0">
              <a:solidFill>
                <a:srgbClr val="3333CC"/>
              </a:solidFill>
              <a:hlinkClick xmlns:r="http://schemas.openxmlformats.org/officeDocument/2006/relationships" r:id="" action="ppaction://hlinksldjump"/>
            </a:rPr>
            <a:t>Шкільні, районні та обласні олімпіади з математики</a:t>
          </a:r>
          <a:endParaRPr lang="ru-RU" sz="2200" kern="1200" dirty="0">
            <a:solidFill>
              <a:srgbClr val="3333CC"/>
            </a:solidFill>
          </a:endParaRPr>
        </a:p>
      </dsp:txBody>
      <dsp:txXfrm rot="5400000">
        <a:off x="4293151" y="-2643709"/>
        <a:ext cx="674749" cy="7807746"/>
      </dsp:txXfrm>
    </dsp:sp>
    <dsp:sp modelId="{A993C990-B78D-4BF2-80BE-A2746870CE56}">
      <dsp:nvSpPr>
        <dsp:cNvPr id="0" name=""/>
        <dsp:cNvSpPr/>
      </dsp:nvSpPr>
      <dsp:spPr>
        <a:xfrm rot="5400000">
          <a:off x="-155711" y="1998873"/>
          <a:ext cx="1038076" cy="726653"/>
        </a:xfrm>
        <a:prstGeom prst="chevron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 rot="5400000">
        <a:off x="-155711" y="1998873"/>
        <a:ext cx="1038076" cy="726653"/>
      </dsp:txXfrm>
    </dsp:sp>
    <dsp:sp modelId="{82FF5D62-5ADA-4FA8-AAF0-E35D3102EA62}">
      <dsp:nvSpPr>
        <dsp:cNvPr id="0" name=""/>
        <dsp:cNvSpPr/>
      </dsp:nvSpPr>
      <dsp:spPr>
        <a:xfrm rot="5400000">
          <a:off x="4293151" y="-1723336"/>
          <a:ext cx="674749" cy="780774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200" kern="1200" dirty="0" smtClean="0">
              <a:solidFill>
                <a:srgbClr val="3333CC"/>
              </a:solidFill>
              <a:hlinkClick xmlns:r="http://schemas.openxmlformats.org/officeDocument/2006/relationships" r:id="" action="ppaction://hlinksldjump"/>
            </a:rPr>
            <a:t>Перлинка математики</a:t>
          </a:r>
          <a:r>
            <a:rPr lang="uk-UA" sz="2200" kern="1200" dirty="0" smtClean="0">
              <a:solidFill>
                <a:schemeClr val="tx1"/>
              </a:solidFill>
              <a:latin typeface="Arial" charset="0"/>
              <a:hlinkClick xmlns:r="http://schemas.openxmlformats.org/officeDocument/2006/relationships" r:id="" action="ppaction://hlinksldjump"/>
            </a:rPr>
            <a:t> </a:t>
          </a:r>
          <a:endParaRPr lang="ru-RU" sz="2200" kern="1200" dirty="0"/>
        </a:p>
      </dsp:txBody>
      <dsp:txXfrm rot="5400000">
        <a:off x="4293151" y="-1723336"/>
        <a:ext cx="674749" cy="7807746"/>
      </dsp:txXfrm>
    </dsp:sp>
    <dsp:sp modelId="{B6C1260D-0892-4BA2-AC9C-64AC9F79CADB}">
      <dsp:nvSpPr>
        <dsp:cNvPr id="0" name=""/>
        <dsp:cNvSpPr/>
      </dsp:nvSpPr>
      <dsp:spPr>
        <a:xfrm rot="5400000">
          <a:off x="-155711" y="2919246"/>
          <a:ext cx="1038076" cy="726653"/>
        </a:xfrm>
        <a:prstGeom prst="chevron">
          <a:avLst/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 w="25400" cap="flat" cmpd="sng" algn="ctr">
          <a:solidFill>
            <a:schemeClr val="accent5">
              <a:hueOff val="-7450407"/>
              <a:satOff val="29858"/>
              <a:lumOff val="647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 rot="5400000">
        <a:off x="-155711" y="2919246"/>
        <a:ext cx="1038076" cy="726653"/>
      </dsp:txXfrm>
    </dsp:sp>
    <dsp:sp modelId="{32905E38-65BC-4B69-B99A-03D68ED3DF32}">
      <dsp:nvSpPr>
        <dsp:cNvPr id="0" name=""/>
        <dsp:cNvSpPr/>
      </dsp:nvSpPr>
      <dsp:spPr>
        <a:xfrm rot="5400000">
          <a:off x="4293151" y="-802963"/>
          <a:ext cx="674749" cy="780774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7450407"/>
              <a:satOff val="29858"/>
              <a:lumOff val="647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200" kern="1200" dirty="0" smtClean="0">
              <a:solidFill>
                <a:srgbClr val="3333CC"/>
              </a:solidFill>
              <a:hlinkClick xmlns:r="http://schemas.openxmlformats.org/officeDocument/2006/relationships" r:id="" action="ppaction://hlinksldjump"/>
            </a:rPr>
            <a:t>Районний конкурс учнівської молоді з інформаційних технологій</a:t>
          </a:r>
          <a:endParaRPr lang="ru-RU" sz="2200" kern="1200" dirty="0"/>
        </a:p>
      </dsp:txBody>
      <dsp:txXfrm rot="5400000">
        <a:off x="4293151" y="-802963"/>
        <a:ext cx="674749" cy="7807746"/>
      </dsp:txXfrm>
    </dsp:sp>
    <dsp:sp modelId="{64990FC6-8AF4-4F09-A63A-F044DF74EE84}">
      <dsp:nvSpPr>
        <dsp:cNvPr id="0" name=""/>
        <dsp:cNvSpPr/>
      </dsp:nvSpPr>
      <dsp:spPr>
        <a:xfrm rot="5400000">
          <a:off x="-155711" y="3839619"/>
          <a:ext cx="1038076" cy="726653"/>
        </a:xfrm>
        <a:prstGeom prst="chevron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 rot="5400000">
        <a:off x="-155711" y="3839619"/>
        <a:ext cx="1038076" cy="726653"/>
      </dsp:txXfrm>
    </dsp:sp>
    <dsp:sp modelId="{8D9D09E6-7FC0-4B22-8C1C-B29F50504C70}">
      <dsp:nvSpPr>
        <dsp:cNvPr id="0" name=""/>
        <dsp:cNvSpPr/>
      </dsp:nvSpPr>
      <dsp:spPr>
        <a:xfrm rot="5400000">
          <a:off x="4293151" y="117409"/>
          <a:ext cx="674749" cy="780774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200" kern="1200" dirty="0" smtClean="0">
              <a:solidFill>
                <a:srgbClr val="3333CC"/>
              </a:solidFill>
              <a:hlinkClick xmlns:r="http://schemas.openxmlformats.org/officeDocument/2006/relationships" r:id="" action="ppaction://hlinksldjump"/>
            </a:rPr>
            <a:t>Оцінка моєї праці</a:t>
          </a:r>
          <a:r>
            <a:rPr lang="uk-UA" sz="2200" kern="1200" dirty="0" smtClean="0">
              <a:solidFill>
                <a:schemeClr val="tx1"/>
              </a:solidFill>
              <a:latin typeface="Arial" charset="0"/>
              <a:hlinkClick xmlns:r="http://schemas.openxmlformats.org/officeDocument/2006/relationships" r:id="" action="ppaction://hlinksldjump"/>
            </a:rPr>
            <a:t> </a:t>
          </a:r>
          <a:endParaRPr lang="ru-RU" sz="2200" kern="1200" dirty="0"/>
        </a:p>
      </dsp:txBody>
      <dsp:txXfrm rot="5400000">
        <a:off x="4293151" y="117409"/>
        <a:ext cx="674749" cy="78077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81E8ED-5EFC-484C-A383-F872AB43025B}" type="datetimeFigureOut">
              <a:rPr lang="ru-RU"/>
              <a:pPr>
                <a:defRPr/>
              </a:pPr>
              <a:t>11.09.2014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10C8FB-2056-4309-8D98-7DE3E5EFF9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C6EA59-ED58-46B8-A7B6-482BF69701CD}" type="datetimeFigureOut">
              <a:rPr lang="ru-RU"/>
              <a:pPr>
                <a:defRPr/>
              </a:pPr>
              <a:t>11.09.2014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528165-CA69-4B26-AF21-736807C15B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185C19-29C4-4329-9D26-AB4A00A70D38}" type="datetimeFigureOut">
              <a:rPr lang="ru-RU"/>
              <a:pPr>
                <a:defRPr/>
              </a:pPr>
              <a:t>11.09.2014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071F3-7C7E-46AD-AE48-3A283880D8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83CB1A-51E5-4094-928E-A167EABD2686}" type="datetimeFigureOut">
              <a:rPr lang="ru-RU"/>
              <a:pPr>
                <a:defRPr/>
              </a:pPr>
              <a:t>11.09.2014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C1F75-FF86-466C-8CF6-90FF81E1DB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FA2736-E8A0-4AE4-913A-1A7936CEA971}" type="datetimeFigureOut">
              <a:rPr lang="ru-RU"/>
              <a:pPr>
                <a:defRPr/>
              </a:pPr>
              <a:t>11.09.2014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66010C-BDE9-46A9-B6FF-5A2E0333A8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1E07F4-7446-48C0-A7C9-54A086D06C7E}" type="datetimeFigureOut">
              <a:rPr lang="ru-RU"/>
              <a:pPr>
                <a:defRPr/>
              </a:pPr>
              <a:t>11.09.2014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AB054C-C050-4EB8-9482-F06DE9E276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678BE9-8992-4684-A4C0-296EF77C2865}" type="datetimeFigureOut">
              <a:rPr lang="ru-RU"/>
              <a:pPr>
                <a:defRPr/>
              </a:pPr>
              <a:t>11.09.2014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9137A-9932-447A-B459-55B8BA9C96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BA3564-7539-411F-ABF0-D1A70F454148}" type="datetimeFigureOut">
              <a:rPr lang="ru-RU"/>
              <a:pPr>
                <a:defRPr/>
              </a:pPr>
              <a:t>11.09.2014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C4E65A-670F-4067-BAA9-1C5D95DD95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0BB1D-F495-4908-97DF-54F1911EBB51}" type="datetimeFigureOut">
              <a:rPr lang="ru-RU"/>
              <a:pPr>
                <a:defRPr/>
              </a:pPr>
              <a:t>11.09.2014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F8411-D81C-4102-BCEC-6B1445AFF1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DC9171-8B73-4E3E-ACD2-702BE25CF061}" type="datetimeFigureOut">
              <a:rPr lang="ru-RU"/>
              <a:pPr>
                <a:defRPr/>
              </a:pPr>
              <a:t>11.09.2014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3498E2-DE8D-48B7-B7C7-328840573D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CE516-CC64-4A70-B06A-1006708AC80F}" type="datetimeFigureOut">
              <a:rPr lang="ru-RU"/>
              <a:pPr>
                <a:defRPr/>
              </a:pPr>
              <a:t>11.09.2014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F5FCC-14D6-430A-BCA5-02E32C778A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0B9C604-BA81-4483-8667-54B3822D45F8}" type="datetimeFigureOut">
              <a:rPr lang="ru-RU"/>
              <a:pPr>
                <a:defRPr/>
              </a:pPr>
              <a:t>11.09.2014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83B58AC-19E8-4ACC-870F-58FCD773CC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slide" Target="slide5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&#1052;&#1077;&#1090;&#1086;&#1076;&#1080;&#1095;&#1085;&#1072;%20&#1088;&#1086;&#1073;&#1086;&#1090;&#1072;/&#1052;&#1030;&#1053;&#1030;&#1057;&#1058;&#1045;&#1056;&#1057;&#1058;&#1042;&#1054;%20&#1054;&#1057;&#1042;&#1030;&#1058;&#1048;%20&#1030;%20&#1053;&#1040;&#1059;&#1050;&#1048;%20&#1059;&#1050;&#1056;&#1040;&#1031;&#1053;&#1048;.docx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5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4" Type="http://schemas.openxmlformats.org/officeDocument/2006/relationships/slide" Target="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&#1052;&#1077;&#1090;&#1086;&#1076;&#1080;&#1095;&#1085;&#1072;%20&#1088;&#1086;&#1073;&#1086;&#1090;&#1072;/&#1057;&#1087;&#1077;&#1094;&#1082;&#1091;&#1088;&#1089;%20%20&#1052;&#1086;&#1078;&#1083;&#1080;&#1074;&#1086;&#1089;&#1090;&#1110;%20&#1084;&#1086;&#1076;&#1091;&#1083;&#1103;%20&#1074;%20&#1084;&#1072;&#1090;&#1077;&#1084;&#1072;&#1090;&#1080;&#1094;&#1110;.doc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5" Type="http://schemas.openxmlformats.org/officeDocument/2006/relationships/slide" Target="slide5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6.jpeg"/><Relationship Id="rId3" Type="http://schemas.openxmlformats.org/officeDocument/2006/relationships/image" Target="../media/image40.jpeg"/><Relationship Id="rId7" Type="http://schemas.openxmlformats.org/officeDocument/2006/relationships/hyperlink" Target="&#1052;&#1077;&#1090;&#1086;&#1076;&#1080;&#1095;&#1085;&#1072;%20&#1088;&#1086;&#1073;&#1086;&#1090;&#1072;/2011%20&#1088;&#1110;&#1082;%20&#1041;&#1088;&#1086;&#1096;&#1102;&#1088;&#1072;%20&#1055;&#1086;&#1076;&#1110;&#1083;&#1100;&#1085;&#1110;&#1089;&#1090;&#1100;%20&#1074;%20&#1088;&#1110;&#1079;&#1085;&#1080;&#1093;%20&#1089;&#1080;&#1089;&#1090;&#1077;&#1084;&#1072;&#1093;%20&#1095;&#1080;&#1089;&#1083;&#1077;&#1085;&#1085;&#1103;.doc" TargetMode="External"/><Relationship Id="rId12" Type="http://schemas.openxmlformats.org/officeDocument/2006/relationships/slide" Target="slide5.xml"/><Relationship Id="rId2" Type="http://schemas.openxmlformats.org/officeDocument/2006/relationships/hyperlink" Target="&#1052;&#1077;&#1090;&#1086;&#1076;&#1080;&#1095;&#1085;&#1072;%20&#1088;&#1086;&#1073;&#1086;&#1090;&#1072;/&#1042;&#1080;&#1082;&#1086;&#1088;&#1080;&#1089;&#1090;&#1072;&#1085;&#1085;&#1103;%20&#1030;&#1050;&#1058;%20&#1091;%20&#1085;&#1072;&#1074;&#1095;&#1072;&#1083;&#1100;&#1085;&#1086;&#1084;&#1091;%20&#1087;&#1088;&#1086;&#1094;&#1077;&#1089;&#1110;%20&#1085;&#1072;%20&#1091;&#1088;&#1086;&#1082;&#1072;&#1093;%20&#1084;&#1072;&#1090;&#1077;&#1084;&#1072;&#1090;&#1080;&#1082;&#1080;.doc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11" Type="http://schemas.openxmlformats.org/officeDocument/2006/relationships/image" Target="../media/image45.jpeg"/><Relationship Id="rId5" Type="http://schemas.openxmlformats.org/officeDocument/2006/relationships/image" Target="../media/image41.jpeg"/><Relationship Id="rId10" Type="http://schemas.openxmlformats.org/officeDocument/2006/relationships/hyperlink" Target="&#1052;&#1077;&#1090;&#1086;&#1076;&#1080;&#1095;&#1085;&#1072;%20&#1088;&#1086;&#1073;&#1086;&#1090;&#1072;/&#1071;&#1082;%20&#1079;&#1072;&#1094;&#1110;&#1082;&#1072;&#1074;&#1080;&#1090;&#1080;%20&#1076;&#1110;&#1090;&#1077;&#1081;%20&#1089;&#1090;&#1072;&#1090;&#1080;&#1089;&#1090;&#1080;&#1082;&#1086;&#1102;.doc" TargetMode="External"/><Relationship Id="rId4" Type="http://schemas.openxmlformats.org/officeDocument/2006/relationships/hyperlink" Target="&#1052;&#1077;&#1090;&#1086;&#1076;&#1080;&#1095;&#1085;&#1072;%20&#1088;&#1086;&#1073;&#1086;&#1090;&#1072;/&#1071;%20-%20&#1082;&#1083;&#1072;&#1089;&#1085;&#1080;&#1081;%20&#1082;&#1077;&#1088;&#1110;&#1074;&#1085;&#1080;&#1082;%20(%20&#1082;&#1085;&#1080;&#1078;&#1077;&#1095;&#1082;&#1072;).doc" TargetMode="External"/><Relationship Id="rId9" Type="http://schemas.openxmlformats.org/officeDocument/2006/relationships/image" Target="../media/image44.jpeg"/><Relationship Id="rId1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&#1052;&#1077;&#1090;&#1086;&#1076;&#1080;&#1095;&#1085;&#1072;%20&#1088;&#1086;&#1073;&#1086;&#1090;&#1072;/&#1071;&#1082;%20&#1079;&#1072;%20&#1076;&#1086;&#1087;&#1086;&#1084;&#1086;&#1075;&#1086;&#1102;%20&#1030;&#1050;&#1058;%20&#1079;&#1072;&#1094;&#1110;&#1082;&#1072;&#1074;&#1080;&#1090;&#1080;%20&#1091;&#1095;&#1085;&#1110;&#1074;%20&#1074;&#1080;&#1074;&#1095;&#1072;&#1090;&#1080;%20&#1084;&#1072;&#1090;&#1077;&#1084;&#1072;&#1090;&#1080;&#1082;&#1091;%20&#1110;%20&#1092;&#1110;&#1079;&#1080;&#1082;&#1091;..doc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49.jpeg"/><Relationship Id="rId4" Type="http://schemas.openxmlformats.org/officeDocument/2006/relationships/hyperlink" Target="&#1052;&#1077;&#1090;&#1086;&#1076;&#1080;&#1095;&#1085;&#1072;%20&#1088;&#1086;&#1073;&#1086;&#1090;&#1072;/&#1071;%20&#1082;&#1083;&#1072;&#1089;&#1085;&#1080;&#1081;%20&#1082;&#1077;&#1088;&#1110;&#1074;&#1085;&#1080;&#1082;%20&#1074;&#1080;&#1089;&#1090;&#1091;&#1087;%20&#1085;&#1072;%20&#1088;&#1072;&#1081;&#1086;&#1085;&#1085;&#1091;%20&#1082;&#1086;&#1085;&#1092;&#1077;&#1088;&#1077;&#1085;&#1094;&#1110;&#1102;.doc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&#1052;&#1077;&#1090;&#1086;&#1076;&#1080;&#1095;&#1085;&#1072;%20&#1088;&#1086;&#1073;&#1086;&#1090;&#1072;/&#1040;&#1082;&#1090;&#1080;&#1074;&#1110;&#1079;&#1072;&#1094;&#1110;&#1103;%20&#1087;&#1110;&#1079;&#1085;&#1072;&#1074;&#1072;&#1083;&#1100;&#1085;&#1086;&#1111;%20&#1076;&#1110;&#1103;&#1083;&#1100;&#1085;&#1086;&#1089;&#1090;&#1110;%20&#1091;&#1095;&#1085;&#1110;&#1074;.docx" TargetMode="External"/><Relationship Id="rId2" Type="http://schemas.openxmlformats.org/officeDocument/2006/relationships/hyperlink" Target="&#1052;&#1077;&#1090;&#1086;&#1076;&#1080;&#1095;&#1085;&#1072;%20&#1088;&#1086;&#1073;&#1086;&#1090;&#1072;/&#1056;&#1086;&#1079;&#1074;&#1080;&#1090;&#1086;&#1082;%20&#1090;&#1074;&#1086;&#1088;&#1095;&#1086;&#1089;&#1090;&#1110;%20&#1091;&#1095;&#1085;&#1110;&#1074;%20(&#1085;&#1072;%20&#1089;&#1077;&#1084;&#1110;&#1085;&#1072;&#1088;%20&#1047;&#1054;&#1064;%20&#8470;3).rtf" TargetMode="External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slide" Target="slide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&#1053;&#1072;&#1074;&#1095;&#1072;&#1083;&#1100;&#1085;&#1072;%20&#1088;&#1086;&#1073;&#1086;&#1090;&#1072;/&#1055;&#1083;&#1072;&#1085;%20&#1091;&#1088;&#1086;&#1082;&#1091;.doc" TargetMode="External"/><Relationship Id="rId1" Type="http://schemas.openxmlformats.org/officeDocument/2006/relationships/slideLayout" Target="../slideLayouts/slideLayout4.xml"/><Relationship Id="rId5" Type="http://schemas.openxmlformats.org/officeDocument/2006/relationships/slide" Target="slide21.xml"/><Relationship Id="rId4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&#1053;&#1072;&#1074;&#1095;&#1072;&#1083;&#1100;&#1085;&#1072;%20&#1088;&#1086;&#1073;&#1086;&#1090;&#1072;/&#1047;&#1072;&#1093;&#1072;&#1088;&#1077;&#1085;&#1082;&#1086;%2075.doc" TargetMode="External"/><Relationship Id="rId2" Type="http://schemas.openxmlformats.org/officeDocument/2006/relationships/slide" Target="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" Target="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&#1053;&#1072;&#1074;&#1095;&#1072;&#1083;&#1100;&#1085;&#1072;%20&#1088;&#1086;&#1073;&#1086;&#1090;&#1072;/&#1052;&#1072;&#1089;&#1090;&#1077;&#1088;%20&#1092;&#1091;&#1085;&#1082;&#1094;&#1110;&#1081;%20&#1087;&#1088;&#1086;&#1075;&#1088;&#1072;&#1084;&#1072;/MF2_0.exe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png"/><Relationship Id="rId5" Type="http://schemas.openxmlformats.org/officeDocument/2006/relationships/hyperlink" Target="&#1053;&#1072;&#1074;&#1095;&#1072;&#1083;&#1100;&#1085;&#1072;%20&#1088;&#1086;&#1073;&#1086;&#1090;&#1072;/&#1054;&#1079;&#1085;&#1072;&#1082;&#1080;%20&#1088;&#1110;&#1074;&#1085;&#1086;&#1089;&#1090;&#1077;&#1081;%20&#1090;&#1088;&#1080;&#1082;&#1091;&#1090;&#1085;&#1080;&#1082;&#1072;%20&#1079;&#1072;%20&#1075;&#1086;&#1090;&#1086;&#1074;&#1080;&#1084;&#1080;%20&#1084;&#1072;&#1083;&#1102;&#1085;&#1082;&#1072;&#1084;&#1080;.ppt" TargetMode="External"/><Relationship Id="rId4" Type="http://schemas.openxmlformats.org/officeDocument/2006/relationships/slide" Target="slide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slide" Target="slide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slide" Target="slide27.xml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hyperlink" Target="&#1042;&#1080;&#1093;&#1086;&#1074;&#1085;&#1072;%20&#1088;&#1086;&#1073;&#1086;&#1090;&#1072;/&#1044;&#1088;&#1091;&#1078;&#1085;&#1086;%20&#1074;&#1077;&#1089;&#1077;&#1083;&#1086;.mht" TargetMode="External"/><Relationship Id="rId1" Type="http://schemas.openxmlformats.org/officeDocument/2006/relationships/slideLayout" Target="../slideLayouts/slideLayout2.xml"/><Relationship Id="rId4" Type="http://schemas.openxmlformats.org/officeDocument/2006/relationships/slide" Target="slide2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slide" Target="slide4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4.xml"/><Relationship Id="rId5" Type="http://schemas.openxmlformats.org/officeDocument/2006/relationships/image" Target="../media/image82.jpeg"/><Relationship Id="rId4" Type="http://schemas.openxmlformats.org/officeDocument/2006/relationships/image" Target="../media/image8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" Target="slide34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" Target="slide3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slide" Target="slide4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" Target="slide39.xml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hyperlink" Target="&#1055;&#1083;&#1072;&#1085;%20&#1090;&#1080;&#1078;&#1085;&#1103;%202010%20&#1088;&#1110;&#1082;.doc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" Target="slide39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Relationship Id="rId4" Type="http://schemas.openxmlformats.org/officeDocument/2006/relationships/slide" Target="slide3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.xml"/><Relationship Id="rId4" Type="http://schemas.openxmlformats.org/officeDocument/2006/relationships/slide" Target="slide3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9.xml"/><Relationship Id="rId4" Type="http://schemas.openxmlformats.org/officeDocument/2006/relationships/image" Target="../media/image9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slide" Target="slide4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image" Target="../media/image97.jpeg"/><Relationship Id="rId7" Type="http://schemas.openxmlformats.org/officeDocument/2006/relationships/image" Target="../media/image10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Relationship Id="rId9" Type="http://schemas.openxmlformats.org/officeDocument/2006/relationships/slide" Target="slide4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7" Type="http://schemas.openxmlformats.org/officeDocument/2006/relationships/slide" Target="slide45.xml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107.jpeg"/><Relationship Id="rId7" Type="http://schemas.openxmlformats.org/officeDocument/2006/relationships/image" Target="../media/image110.jpeg"/><Relationship Id="rId2" Type="http://schemas.openxmlformats.org/officeDocument/2006/relationships/hyperlink" Target="&#1056;&#1086;&#1073;&#1086;&#1090;&#1072;%20&#1079;%20&#1086;&#1073;&#1076;&#1086;&#1088;&#1086;&#1074;&#1072;&#1085;&#1080;&#1084;&#1080;%20&#1076;&#1099;&#1090;&#1100;&#1084;&#1080;/&#1055;&#1072;&#1085;&#1110;&#1085;&#1072;.ppt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9.png"/><Relationship Id="rId5" Type="http://schemas.openxmlformats.org/officeDocument/2006/relationships/hyperlink" Target="&#1056;&#1086;&#1073;&#1086;&#1090;&#1072;%20&#1079;%20&#1086;&#1073;&#1076;&#1086;&#1088;&#1086;&#1074;&#1072;&#1085;&#1080;&#1084;&#1080;%20&#1076;&#1099;&#1090;&#1100;&#1084;&#1080;/&#1055;&#1072;&#1085;&#1110;&#1085;&#1072;1.ppt" TargetMode="External"/><Relationship Id="rId4" Type="http://schemas.openxmlformats.org/officeDocument/2006/relationships/image" Target="../media/image108.jpeg"/><Relationship Id="rId9" Type="http://schemas.openxmlformats.org/officeDocument/2006/relationships/slide" Target="slide4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7" Type="http://schemas.openxmlformats.org/officeDocument/2006/relationships/slide" Target="slide45.xml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jpeg"/><Relationship Id="rId5" Type="http://schemas.openxmlformats.org/officeDocument/2006/relationships/image" Target="../media/image114.png"/><Relationship Id="rId4" Type="http://schemas.openxmlformats.org/officeDocument/2006/relationships/hyperlink" Target="&#1056;&#1086;&#1073;&#1086;&#1090;&#1072;%20&#1079;%20&#1086;&#1073;&#1076;&#1086;&#1088;&#1086;&#1074;&#1072;&#1085;&#1080;&#1084;&#1080;%20&#1076;&#1099;&#1090;&#1100;&#1084;&#1080;/&#1059;&#1089;&#1087;&#1110;&#1096;&#1085;&#1080;&#1081;%20&#1087;&#1088;&#1086;&#1077;&#1082;&#1090;%202009%20(&#1085;&#1072;&#1076;&#1110;&#1089;&#1083;&#1072;&#1090;&#1080;)/&#1054;&#1087;&#1080;&#1089;%20&#1087;&#1088;&#1086;&#1077;&#1082;&#1090;&#1091;.doc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slide" Target="slide4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7" Type="http://schemas.openxmlformats.org/officeDocument/2006/relationships/slide" Target="slide45.xml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5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&#1052;&#1077;&#1090;&#1086;&#1076;&#1080;&#1095;&#1085;&#1072;%20&#1088;&#1086;&#1073;&#1086;&#1090;&#1072;/&#1044;&#1086;&#1089;&#1074;&#1110;&#1076;%20&#1074;&#1080;&#1082;&#1086;&#1088;&#1080;&#1089;&#1090;&#1072;&#1085;&#1085;&#1103;%20&#1030;&#1050;&#1058;%20&#1090;&#1072;%20&#1084;&#1086;&#1078;&#1083;&#1080;&#1074;&#1086;&#1089;&#1090;&#1077;&#1081;%20&#1084;&#1077;&#1088;&#1077;&#1078;&#1110;%20&#1030;&#1085;&#1090;&#1077;&#1088;&#1085;&#1077;&#1090;%20&#1091;%20&#1074;&#1080;&#1093;&#1086;&#1074;&#1072;&#1085;&#1085;&#1110;%20&#1076;&#1110;&#1090;&#1077;&#1081;%20&#1090;&#1072;%20&#1091;&#1095;&#1085;&#1110;&#1074;&#1089;&#1100;&#1082;&#1086;&#1111;%20&#1084;&#1086;&#1083;&#1086;&#1076;&#1110;&#8221;..doc" TargetMode="External"/><Relationship Id="rId7" Type="http://schemas.openxmlformats.org/officeDocument/2006/relationships/slide" Target="slide5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1905000" y="1295400"/>
            <a:ext cx="5791200" cy="838200"/>
          </a:xfrm>
        </p:spPr>
        <p:txBody>
          <a:bodyPr/>
          <a:lstStyle/>
          <a:p>
            <a:pPr eaLnBrk="1" hangingPunct="1"/>
            <a:r>
              <a:rPr lang="uk-UA" smtClean="0">
                <a:solidFill>
                  <a:schemeClr val="accent2"/>
                </a:solidFill>
                <a:latin typeface="Monotype Corsiva" pitchFamily="66" charset="0"/>
              </a:rPr>
              <a:t>Портфоліо учителя</a:t>
            </a:r>
            <a:endParaRPr lang="ru-RU" smtClean="0">
              <a:solidFill>
                <a:schemeClr val="accent2"/>
              </a:solidFill>
              <a:latin typeface="Monotype Corsiva" pitchFamily="66" charset="0"/>
            </a:endParaRPr>
          </a:p>
        </p:txBody>
      </p:sp>
      <p:pic>
        <p:nvPicPr>
          <p:cNvPr id="2052" name="Picture 4" descr="Emblema-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52400"/>
            <a:ext cx="1138238" cy="1595438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1676400" y="306388"/>
            <a:ext cx="5722938" cy="366712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b="1">
                <a:solidFill>
                  <a:srgbClr val="0070C0"/>
                </a:solidFill>
                <a:latin typeface="Times New Roman" pitchFamily="18" charset="0"/>
              </a:rPr>
              <a:t>Кам'янська загальноосвітня школа І-ІІІ ступенів №1</a:t>
            </a:r>
          </a:p>
        </p:txBody>
      </p:sp>
      <p:sp>
        <p:nvSpPr>
          <p:cNvPr id="2053" name="Rectangle 11"/>
          <p:cNvSpPr>
            <a:spLocks noChangeArrowheads="1"/>
          </p:cNvSpPr>
          <p:nvPr/>
        </p:nvSpPr>
        <p:spPr bwMode="auto">
          <a:xfrm rot="1150240">
            <a:off x="4572000" y="5105400"/>
            <a:ext cx="3048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uk-UA" sz="2000" b="1" i="1">
                <a:solidFill>
                  <a:srgbClr val="C6605E"/>
                </a:solidFill>
                <a:latin typeface="Times New Roman" pitchFamily="18" charset="0"/>
              </a:rPr>
              <a:t>учитель математики</a:t>
            </a:r>
            <a:endParaRPr lang="ru-RU" sz="2000" b="1">
              <a:solidFill>
                <a:srgbClr val="C6605E"/>
              </a:solidFill>
              <a:latin typeface="Times New Roman" pitchFamily="18" charset="0"/>
            </a:endParaRPr>
          </a:p>
        </p:txBody>
      </p:sp>
      <p:sp>
        <p:nvSpPr>
          <p:cNvPr id="2054" name="WordArt 13"/>
          <p:cNvSpPr>
            <a:spLocks noChangeArrowheads="1" noChangeShapeType="1" noTextEdit="1"/>
          </p:cNvSpPr>
          <p:nvPr/>
        </p:nvSpPr>
        <p:spPr bwMode="auto">
          <a:xfrm rot="1106510">
            <a:off x="5105400" y="4114800"/>
            <a:ext cx="30480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Ходоровська </a:t>
            </a:r>
          </a:p>
          <a:p>
            <a:pPr algn="ctr"/>
            <a:r>
              <a:rPr lang="ru-RU" sz="3600" kern="1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Стелла Іванівна </a:t>
            </a:r>
          </a:p>
        </p:txBody>
      </p:sp>
      <p:sp>
        <p:nvSpPr>
          <p:cNvPr id="2055" name="Rectangle 6"/>
          <p:cNvSpPr>
            <a:spLocks noChangeArrowheads="1"/>
          </p:cNvSpPr>
          <p:nvPr/>
        </p:nvSpPr>
        <p:spPr bwMode="auto">
          <a:xfrm>
            <a:off x="1676400" y="304800"/>
            <a:ext cx="5722938" cy="366713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b="1">
                <a:solidFill>
                  <a:srgbClr val="0070C0"/>
                </a:solidFill>
                <a:latin typeface="Times New Roman" pitchFamily="18" charset="0"/>
              </a:rPr>
              <a:t>Кам'янська загальноосвітня школа І-ІІІ ступенів №1</a:t>
            </a:r>
          </a:p>
        </p:txBody>
      </p:sp>
      <p:pic>
        <p:nvPicPr>
          <p:cNvPr id="9" name="Picture 9" descr="DSC02365"/>
          <p:cNvPicPr>
            <a:picLocks noChangeAspect="1" noChangeArrowheads="1"/>
          </p:cNvPicPr>
          <p:nvPr/>
        </p:nvPicPr>
        <p:blipFill>
          <a:blip r:embed="rId4" cstate="print"/>
          <a:srcRect l="9375" t="12500" r="40741"/>
          <a:stretch>
            <a:fillRect/>
          </a:stretch>
        </p:blipFill>
        <p:spPr bwMode="auto">
          <a:xfrm>
            <a:off x="381000" y="2514600"/>
            <a:ext cx="3200400" cy="421005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2" descr="E:\Фотки\Пирятин\Пирятин\Пирятин\CRW_09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8505" r="8504"/>
          <a:stretch>
            <a:fillRect/>
          </a:stretch>
        </p:blipFill>
        <p:spPr>
          <a:xfrm>
            <a:off x="4495800" y="1676400"/>
            <a:ext cx="3733800" cy="29987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6248400" cy="11430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eaLnBrk="1" hangingPunct="1">
              <a:defRPr/>
            </a:pPr>
            <a:r>
              <a:rPr lang="uk-UA" sz="3200" dirty="0" smtClean="0">
                <a:solidFill>
                  <a:srgbClr val="3333CC"/>
                </a:solidFill>
              </a:rPr>
              <a:t>Обговорення стандартів освіти</a:t>
            </a:r>
            <a:br>
              <a:rPr lang="uk-UA" sz="3200" dirty="0" smtClean="0">
                <a:solidFill>
                  <a:srgbClr val="3333CC"/>
                </a:solidFill>
              </a:rPr>
            </a:br>
            <a:r>
              <a:rPr lang="uk-UA" sz="3200" i="1" dirty="0" smtClean="0">
                <a:solidFill>
                  <a:srgbClr val="3333CC"/>
                </a:solidFill>
              </a:rPr>
              <a:t>(зустріч з міністром освіти)</a:t>
            </a:r>
          </a:p>
        </p:txBody>
      </p:sp>
      <p:sp>
        <p:nvSpPr>
          <p:cNvPr id="12292" name="Текст 6"/>
          <p:cNvSpPr>
            <a:spLocks noGrp="1"/>
          </p:cNvSpPr>
          <p:nvPr>
            <p:ph type="body" idx="4294967295"/>
          </p:nvPr>
        </p:nvSpPr>
        <p:spPr>
          <a:xfrm>
            <a:off x="609600" y="1905000"/>
            <a:ext cx="3200400" cy="3352800"/>
          </a:xfrm>
        </p:spPr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uk-UA" sz="2000" dirty="0" smtClean="0">
                <a:solidFill>
                  <a:srgbClr val="A50021"/>
                </a:solidFill>
              </a:rPr>
              <a:t>Листопад 2011 р </a:t>
            </a:r>
          </a:p>
          <a:p>
            <a:pPr marL="0" indent="0">
              <a:buFont typeface="Arial" pitchFamily="34" charset="0"/>
              <a:buNone/>
            </a:pPr>
            <a:r>
              <a:rPr lang="uk-UA" sz="2000" dirty="0" smtClean="0"/>
              <a:t>м. Пирятин зустріч Міністра освіти і науки, молоді та спорту </a:t>
            </a:r>
          </a:p>
          <a:p>
            <a:pPr marL="0" indent="0">
              <a:buFont typeface="Arial" pitchFamily="34" charset="0"/>
              <a:buNone/>
            </a:pPr>
            <a:r>
              <a:rPr lang="uk-UA" sz="2000" dirty="0" smtClean="0">
                <a:solidFill>
                  <a:srgbClr val="A50021"/>
                </a:solidFill>
              </a:rPr>
              <a:t>Дмитра Табачника </a:t>
            </a:r>
          </a:p>
          <a:p>
            <a:pPr marL="0" indent="0">
              <a:buFont typeface="Arial" pitchFamily="34" charset="0"/>
              <a:buNone/>
            </a:pPr>
            <a:r>
              <a:rPr lang="uk-UA" sz="2000" dirty="0" smtClean="0"/>
              <a:t>з кращими вчителями та методистами Полтавської, Київської, Харківської, Сумської, Черкаської, Чернігівської областей</a:t>
            </a:r>
          </a:p>
        </p:txBody>
      </p:sp>
      <p:pic>
        <p:nvPicPr>
          <p:cNvPr id="2" name="Picture 4" descr="E:\Фотки\Пирятин\Пирятин1\DSC04349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886200" y="4876800"/>
            <a:ext cx="2271713" cy="17035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245" name="Picture 3" descr="E:\Фотки\Пирятин\Пирятин1\DSC043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00" y="4876800"/>
            <a:ext cx="2209800" cy="16573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Управляющая кнопка: домой 7">
            <a:hlinkClick r:id="rId5" action="ppaction://hlinksldjump" highlightClick="1"/>
          </p:cNvPr>
          <p:cNvSpPr/>
          <p:nvPr/>
        </p:nvSpPr>
        <p:spPr>
          <a:xfrm>
            <a:off x="8534400" y="6248400"/>
            <a:ext cx="457200" cy="432816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-10000"/>
          </a:blip>
          <a:srcRect/>
          <a:stretch>
            <a:fillRect/>
          </a:stretch>
        </p:blipFill>
        <p:spPr bwMode="auto">
          <a:xfrm>
            <a:off x="381000" y="1600200"/>
            <a:ext cx="3581400" cy="23891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lum bright="-10000" contrast="10000"/>
          </a:blip>
          <a:srcRect l="2139"/>
          <a:stretch>
            <a:fillRect/>
          </a:stretch>
        </p:blipFill>
        <p:spPr bwMode="auto">
          <a:xfrm>
            <a:off x="5334000" y="1524000"/>
            <a:ext cx="3486150" cy="2447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2743200" y="4267200"/>
            <a:ext cx="3587750" cy="2393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04800" y="381000"/>
            <a:ext cx="6553200" cy="639763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>
              <a:defRPr/>
            </a:pPr>
            <a:r>
              <a:rPr lang="uk-UA" sz="3200" dirty="0" smtClean="0">
                <a:solidFill>
                  <a:srgbClr val="3333CC"/>
                </a:solidFill>
              </a:rPr>
              <a:t>В ногу з часом</a:t>
            </a:r>
          </a:p>
        </p:txBody>
      </p:sp>
      <p:sp>
        <p:nvSpPr>
          <p:cNvPr id="7" name="Управляющая кнопка: домой 6">
            <a:hlinkClick r:id="rId5" action="ppaction://hlinksldjump" highlightClick="1"/>
          </p:cNvPr>
          <p:cNvSpPr/>
          <p:nvPr/>
        </p:nvSpPr>
        <p:spPr>
          <a:xfrm>
            <a:off x="8534400" y="6248400"/>
            <a:ext cx="457200" cy="432816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04800" y="381000"/>
            <a:ext cx="6553200" cy="639763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>
              <a:defRPr/>
            </a:pPr>
            <a:r>
              <a:rPr lang="uk-UA" sz="3200" dirty="0" smtClean="0">
                <a:solidFill>
                  <a:srgbClr val="3333CC"/>
                </a:solidFill>
              </a:rPr>
              <a:t>Рецензування підручників</a:t>
            </a:r>
          </a:p>
        </p:txBody>
      </p:sp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2667000"/>
            <a:ext cx="2684463" cy="381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340" name="Rectangle 7"/>
          <p:cNvSpPr>
            <a:spLocks noGrp="1"/>
          </p:cNvSpPr>
          <p:nvPr>
            <p:ph type="body" sz="half" idx="4294967295"/>
          </p:nvPr>
        </p:nvSpPr>
        <p:spPr>
          <a:xfrm>
            <a:off x="304800" y="1295400"/>
            <a:ext cx="6705600" cy="1066800"/>
          </a:xfrm>
        </p:spPr>
        <p:txBody>
          <a:bodyPr/>
          <a:lstStyle/>
          <a:p>
            <a:pPr marL="0" indent="0">
              <a:spcBef>
                <a:spcPts val="400"/>
              </a:spcBef>
              <a:spcAft>
                <a:spcPts val="600"/>
              </a:spcAft>
              <a:buFont typeface="Arial" pitchFamily="34" charset="0"/>
              <a:buNone/>
            </a:pPr>
            <a:r>
              <a:rPr lang="uk-UA" sz="2000" dirty="0" smtClean="0"/>
              <a:t>З </a:t>
            </a:r>
            <a:r>
              <a:rPr lang="uk-UA" sz="2000" dirty="0" smtClean="0">
                <a:solidFill>
                  <a:srgbClr val="D60093"/>
                </a:solidFill>
              </a:rPr>
              <a:t>2007 року</a:t>
            </a:r>
            <a:r>
              <a:rPr lang="uk-UA" sz="2000" dirty="0" smtClean="0"/>
              <a:t> згідно з наказом Міністерства освіти і науки України включена до складу  предметної конкурсної комісії Всеукраїнського конкурсу</a:t>
            </a:r>
            <a:r>
              <a:rPr lang="en-US" sz="2000" dirty="0" smtClean="0"/>
              <a:t> </a:t>
            </a:r>
            <a:r>
              <a:rPr lang="uk-UA" sz="2000" dirty="0" smtClean="0"/>
              <a:t>підручників з математики  </a:t>
            </a:r>
          </a:p>
        </p:txBody>
      </p:sp>
      <p:pic>
        <p:nvPicPr>
          <p:cNvPr id="12293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2667000"/>
            <a:ext cx="3000375" cy="38481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Управляющая кнопка: домой 6">
            <a:hlinkClick r:id="rId5" action="ppaction://hlinksldjump" highlightClick="1"/>
          </p:cNvPr>
          <p:cNvSpPr/>
          <p:nvPr/>
        </p:nvSpPr>
        <p:spPr>
          <a:xfrm>
            <a:off x="8534400" y="6248400"/>
            <a:ext cx="457200" cy="432816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5867400" cy="990600"/>
          </a:xfrm>
        </p:spPr>
        <p:txBody>
          <a:bodyPr/>
          <a:lstStyle/>
          <a:p>
            <a:pPr>
              <a:buFont typeface="Arial" pitchFamily="34" charset="0"/>
              <a:buNone/>
            </a:pPr>
            <a:r>
              <a:rPr lang="uk-UA" sz="2000" dirty="0" smtClean="0"/>
              <a:t>2007-2008 н. р.  </a:t>
            </a:r>
            <a:r>
              <a:rPr lang="uk-UA" sz="2000" dirty="0" smtClean="0">
                <a:solidFill>
                  <a:srgbClr val="A50021"/>
                </a:solidFill>
              </a:rPr>
              <a:t>Апробація ППЗ “Геометрія-10”</a:t>
            </a:r>
            <a:endParaRPr lang="en-US" sz="2000" dirty="0" smtClean="0">
              <a:solidFill>
                <a:srgbClr val="A50021"/>
              </a:solidFill>
            </a:endParaRPr>
          </a:p>
          <a:p>
            <a:pPr>
              <a:buFont typeface="Arial" pitchFamily="34" charset="0"/>
              <a:buNone/>
            </a:pPr>
            <a:r>
              <a:rPr lang="uk-UA" sz="2000" dirty="0" smtClean="0"/>
              <a:t>В своїй роботі систематично використовую ППЗ</a:t>
            </a:r>
            <a:endParaRPr lang="ru-RU" dirty="0" smtClean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304800" y="381000"/>
            <a:ext cx="6172200" cy="639763"/>
          </a:xfrm>
          <a:prstGeom prst="rect">
            <a:avLst/>
          </a:prstGeom>
          <a:ln w="9525" cap="flat" cmpd="sng" algn="ctr">
            <a:solidFill>
              <a:schemeClr val="accent5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r>
              <a:rPr lang="uk-UA" sz="3200">
                <a:solidFill>
                  <a:srgbClr val="3333CC"/>
                </a:solidFill>
              </a:rPr>
              <a:t>Апробація та використання ППЗ</a:t>
            </a:r>
            <a:r>
              <a:rPr lang="uk-UA" sz="320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13316" name="Picture 5" descr="IMG_45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200400"/>
            <a:ext cx="2337194" cy="17527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aphicFrame>
        <p:nvGraphicFramePr>
          <p:cNvPr id="6" name="Диаграмма 5"/>
          <p:cNvGraphicFramePr/>
          <p:nvPr/>
        </p:nvGraphicFramePr>
        <p:xfrm>
          <a:off x="3200400" y="2438400"/>
          <a:ext cx="5715000" cy="3276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Управляющая кнопка: домой 7">
            <a:hlinkClick r:id="rId4" action="ppaction://hlinksldjump" highlightClick="1"/>
          </p:cNvPr>
          <p:cNvSpPr/>
          <p:nvPr/>
        </p:nvSpPr>
        <p:spPr>
          <a:xfrm>
            <a:off x="8534400" y="6248400"/>
            <a:ext cx="457200" cy="432816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F:\Портфоліо Ходоровська\IMG_450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81200" y="2971800"/>
            <a:ext cx="2332828" cy="3382963"/>
          </a:xfr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5715000" cy="1295400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uk-UA" sz="2000" dirty="0" smtClean="0"/>
              <a:t>Авторська програма </a:t>
            </a:r>
            <a:endParaRPr lang="ru-RU" sz="2000" dirty="0" smtClean="0"/>
          </a:p>
          <a:p>
            <a:pPr marL="0" indent="0">
              <a:buFont typeface="Arial" charset="0"/>
              <a:buNone/>
              <a:defRPr/>
            </a:pPr>
            <a:r>
              <a:rPr lang="ru-RU" sz="2000" dirty="0" smtClean="0">
                <a:solidFill>
                  <a:srgbClr val="A50021"/>
                </a:solidFill>
              </a:rPr>
              <a:t>“ </a:t>
            </a:r>
            <a:r>
              <a:rPr lang="ru-RU" sz="2000" dirty="0" err="1" smtClean="0">
                <a:solidFill>
                  <a:srgbClr val="A50021"/>
                </a:solidFill>
              </a:rPr>
              <a:t>Можливості</a:t>
            </a:r>
            <a:r>
              <a:rPr lang="ru-RU" sz="2000" dirty="0" smtClean="0">
                <a:solidFill>
                  <a:srgbClr val="A50021"/>
                </a:solidFill>
              </a:rPr>
              <a:t> модуля в </a:t>
            </a:r>
            <a:r>
              <a:rPr lang="ru-RU" sz="2000" dirty="0" err="1" smtClean="0">
                <a:solidFill>
                  <a:srgbClr val="A50021"/>
                </a:solidFill>
              </a:rPr>
              <a:t>математиці</a:t>
            </a:r>
            <a:r>
              <a:rPr lang="ru-RU" sz="2000" dirty="0" smtClean="0">
                <a:solidFill>
                  <a:srgbClr val="A50021"/>
                </a:solidFill>
              </a:rPr>
              <a:t> ”,</a:t>
            </a:r>
          </a:p>
          <a:p>
            <a:pPr marL="0" indent="0">
              <a:buFont typeface="Arial" charset="0"/>
              <a:buNone/>
              <a:defRPr/>
            </a:pPr>
            <a:r>
              <a:rPr lang="ru-RU" sz="2000" i="1" dirty="0" smtClean="0">
                <a:solidFill>
                  <a:srgbClr val="A50021"/>
                </a:solidFill>
              </a:rPr>
              <a:t> </a:t>
            </a:r>
            <a:r>
              <a:rPr lang="ru-RU" sz="2000" dirty="0" err="1" smtClean="0"/>
              <a:t>збірник</a:t>
            </a:r>
            <a:r>
              <a:rPr lang="ru-RU" sz="2000" dirty="0" smtClean="0"/>
              <a:t> “</a:t>
            </a:r>
            <a:r>
              <a:rPr lang="ru-RU" sz="2000" dirty="0" err="1" smtClean="0"/>
              <a:t>Профільна</a:t>
            </a:r>
            <a:r>
              <a:rPr lang="ru-RU" sz="2000" dirty="0" smtClean="0"/>
              <a:t> </a:t>
            </a:r>
            <a:r>
              <a:rPr lang="ru-RU" sz="2000" dirty="0" err="1" smtClean="0"/>
              <a:t>освіта</a:t>
            </a:r>
            <a:r>
              <a:rPr lang="ru-RU" sz="2000" dirty="0" smtClean="0"/>
              <a:t>”, ч.2, </a:t>
            </a:r>
            <a:r>
              <a:rPr lang="ru-RU" sz="2000" dirty="0" err="1" smtClean="0"/>
              <a:t>Черкаси</a:t>
            </a:r>
            <a:r>
              <a:rPr lang="ru-RU" sz="2000" dirty="0" smtClean="0"/>
              <a:t> 2008</a:t>
            </a:r>
          </a:p>
          <a:p>
            <a:pPr>
              <a:buFont typeface="Arial" charset="0"/>
              <a:buNone/>
              <a:defRPr/>
            </a:pPr>
            <a:r>
              <a:rPr lang="ru-RU" dirty="0" smtClean="0"/>
              <a:t> </a:t>
            </a:r>
          </a:p>
          <a:p>
            <a:pPr>
              <a:buFont typeface="Arial" charset="0"/>
              <a:buChar char="•"/>
              <a:defRPr/>
            </a:pPr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304800" y="381000"/>
            <a:ext cx="6019800" cy="639763"/>
          </a:xfrm>
          <a:prstGeom prst="rect">
            <a:avLst/>
          </a:prstGeom>
          <a:ln w="9525" cap="flat" cmpd="sng" algn="ctr">
            <a:solidFill>
              <a:schemeClr val="accent5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r>
              <a:rPr lang="uk-UA" sz="3200" dirty="0">
                <a:solidFill>
                  <a:srgbClr val="3333CC"/>
                </a:solidFill>
              </a:rPr>
              <a:t>Створення авторських програм</a:t>
            </a:r>
            <a:r>
              <a:rPr lang="uk-UA" dirty="0">
                <a:solidFill>
                  <a:schemeClr val="tx1"/>
                </a:solidFill>
                <a:latin typeface="Arial" charset="0"/>
              </a:rPr>
              <a:t> </a:t>
            </a:r>
          </a:p>
        </p:txBody>
      </p:sp>
      <p:pic>
        <p:nvPicPr>
          <p:cNvPr id="9" name="Picture 5" descr="F:\Портфоліо Ходоровська\IMG_4502.jpg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11100E"/>
              </a:clrFrom>
              <a:clrTo>
                <a:srgbClr val="11100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38800" y="3352800"/>
            <a:ext cx="2428887" cy="305198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7" name="Управляющая кнопка: домой 6">
            <a:hlinkClick r:id="rId5" action="ppaction://hlinksldjump" highlightClick="1"/>
          </p:cNvPr>
          <p:cNvSpPr/>
          <p:nvPr/>
        </p:nvSpPr>
        <p:spPr>
          <a:xfrm>
            <a:off x="8534400" y="6248400"/>
            <a:ext cx="457200" cy="432816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3886200"/>
            <a:ext cx="2136775" cy="26479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04800" y="381000"/>
            <a:ext cx="6096000" cy="639763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>
              <a:defRPr/>
            </a:pPr>
            <a:r>
              <a:rPr lang="uk-UA" sz="3200" dirty="0" smtClean="0">
                <a:solidFill>
                  <a:srgbClr val="3333CC"/>
                </a:solidFill>
              </a:rPr>
              <a:t>Наставництво </a:t>
            </a:r>
          </a:p>
        </p:txBody>
      </p:sp>
      <p:sp>
        <p:nvSpPr>
          <p:cNvPr id="17412" name="Rectangle 8"/>
          <p:cNvSpPr>
            <a:spLocks noGrp="1"/>
          </p:cNvSpPr>
          <p:nvPr>
            <p:ph type="body" sz="half" idx="4294967295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marL="0" indent="0">
              <a:lnSpc>
                <a:spcPct val="90000"/>
              </a:lnSpc>
              <a:buFont typeface="Arial" pitchFamily="34" charset="0"/>
              <a:buNone/>
            </a:pPr>
            <a:r>
              <a:rPr lang="uk-UA" sz="2000" dirty="0" smtClean="0">
                <a:solidFill>
                  <a:srgbClr val="A50021"/>
                </a:solidFill>
              </a:rPr>
              <a:t>Листопад-грудень 2007 р. </a:t>
            </a:r>
            <a:r>
              <a:rPr lang="uk-UA" sz="2000" dirty="0" smtClean="0"/>
              <a:t>– проходження педагогічної практики студентки 5 курсу  Кіровоградського державного педагогічного університету </a:t>
            </a:r>
          </a:p>
          <a:p>
            <a:pPr marL="0" indent="0">
              <a:lnSpc>
                <a:spcPct val="90000"/>
              </a:lnSpc>
              <a:buFont typeface="Arial" pitchFamily="34" charset="0"/>
              <a:buNone/>
            </a:pPr>
            <a:r>
              <a:rPr lang="uk-UA" sz="2000" dirty="0" smtClean="0"/>
              <a:t>ім. В. Винниченка </a:t>
            </a:r>
          </a:p>
          <a:p>
            <a:pPr marL="0" indent="0">
              <a:lnSpc>
                <a:spcPct val="90000"/>
              </a:lnSpc>
              <a:buFont typeface="Arial" pitchFamily="34" charset="0"/>
              <a:buNone/>
            </a:pPr>
            <a:r>
              <a:rPr lang="uk-UA" sz="2000" b="1" dirty="0" smtClean="0"/>
              <a:t>Яценко Юлії</a:t>
            </a:r>
          </a:p>
          <a:p>
            <a:pPr marL="0" indent="0">
              <a:lnSpc>
                <a:spcPct val="90000"/>
              </a:lnSpc>
              <a:buFont typeface="Arial" pitchFamily="34" charset="0"/>
              <a:buNone/>
            </a:pPr>
            <a:r>
              <a:rPr lang="uk-UA" sz="2000" i="1" dirty="0" smtClean="0"/>
              <a:t>(спеціальність « математика і фізика») </a:t>
            </a:r>
            <a:endParaRPr lang="uk-UA" sz="2000" i="1" dirty="0" smtClean="0">
              <a:solidFill>
                <a:srgbClr val="A50021"/>
              </a:solidFill>
            </a:endParaRPr>
          </a:p>
        </p:txBody>
      </p:sp>
      <p:sp>
        <p:nvSpPr>
          <p:cNvPr id="17413" name="Rectangle 9"/>
          <p:cNvSpPr>
            <a:spLocks noGrp="1"/>
          </p:cNvSpPr>
          <p:nvPr>
            <p:ph type="body" sz="half" idx="4294967295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marL="0" indent="0">
              <a:lnSpc>
                <a:spcPct val="90000"/>
              </a:lnSpc>
              <a:buFont typeface="Arial" pitchFamily="34" charset="0"/>
              <a:buNone/>
            </a:pPr>
            <a:r>
              <a:rPr lang="ru-RU" sz="2000" dirty="0" err="1" smtClean="0">
                <a:solidFill>
                  <a:srgbClr val="A50021"/>
                </a:solidFill>
              </a:rPr>
              <a:t>Грудень</a:t>
            </a:r>
            <a:r>
              <a:rPr lang="ru-RU" sz="2000" dirty="0" smtClean="0">
                <a:solidFill>
                  <a:srgbClr val="A50021"/>
                </a:solidFill>
              </a:rPr>
              <a:t> 2011 р. </a:t>
            </a:r>
            <a:r>
              <a:rPr lang="ru-RU" sz="2000" dirty="0" smtClean="0"/>
              <a:t>– </a:t>
            </a:r>
            <a:r>
              <a:rPr lang="ru-RU" sz="2000" dirty="0" err="1" smtClean="0"/>
              <a:t>проходження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педагогічної</a:t>
            </a:r>
            <a:r>
              <a:rPr lang="ru-RU" sz="2000" dirty="0" smtClean="0"/>
              <a:t> практики студента 5 курсу </a:t>
            </a:r>
            <a:r>
              <a:rPr lang="ru-RU" sz="2000" dirty="0" err="1" smtClean="0"/>
              <a:t>Черкаського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національного</a:t>
            </a:r>
            <a:r>
              <a:rPr lang="ru-RU" sz="2000" dirty="0" smtClean="0"/>
              <a:t> </a:t>
            </a:r>
            <a:r>
              <a:rPr lang="ru-RU" sz="2000" dirty="0" err="1" smtClean="0"/>
              <a:t>університету</a:t>
            </a:r>
            <a:r>
              <a:rPr lang="ru-RU" sz="2000" dirty="0" smtClean="0"/>
              <a:t> </a:t>
            </a:r>
          </a:p>
          <a:p>
            <a:pPr marL="0" indent="0">
              <a:lnSpc>
                <a:spcPct val="90000"/>
              </a:lnSpc>
              <a:buFont typeface="Arial" pitchFamily="34" charset="0"/>
              <a:buNone/>
            </a:pPr>
            <a:r>
              <a:rPr lang="ru-RU" sz="2000" dirty="0" err="1" smtClean="0"/>
              <a:t>ім.Б.Хмельницького</a:t>
            </a:r>
            <a:r>
              <a:rPr lang="ru-RU" sz="2000" dirty="0" smtClean="0"/>
              <a:t> </a:t>
            </a:r>
          </a:p>
          <a:p>
            <a:pPr marL="0" indent="0">
              <a:lnSpc>
                <a:spcPct val="90000"/>
              </a:lnSpc>
              <a:buFont typeface="Arial" pitchFamily="34" charset="0"/>
              <a:buNone/>
            </a:pPr>
            <a:r>
              <a:rPr lang="ru-RU" sz="2000" b="1" dirty="0" err="1" smtClean="0"/>
              <a:t>Кузьменка</a:t>
            </a:r>
            <a:r>
              <a:rPr lang="ru-RU" sz="2000" b="1" dirty="0" smtClean="0"/>
              <a:t> Ярослава</a:t>
            </a:r>
            <a:r>
              <a:rPr lang="ru-RU" sz="2000" dirty="0" smtClean="0"/>
              <a:t> </a:t>
            </a:r>
            <a:r>
              <a:rPr lang="ru-RU" sz="2000" i="1" dirty="0" smtClean="0"/>
              <a:t>(</a:t>
            </a:r>
            <a:r>
              <a:rPr lang="ru-RU" sz="2000" i="1" dirty="0" err="1" smtClean="0"/>
              <a:t>спеціальність</a:t>
            </a:r>
            <a:r>
              <a:rPr lang="ru-RU" sz="2000" i="1" dirty="0" smtClean="0"/>
              <a:t> “</a:t>
            </a:r>
            <a:r>
              <a:rPr lang="ru-RU" sz="2000" i="1" dirty="0" err="1" smtClean="0"/>
              <a:t>фізика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і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інформатика</a:t>
            </a:r>
            <a:r>
              <a:rPr lang="ru-RU" sz="2000" i="1" dirty="0" smtClean="0"/>
              <a:t>”)</a:t>
            </a:r>
            <a:endParaRPr lang="uk-UA" sz="2000" i="1" dirty="0" smtClean="0"/>
          </a:p>
        </p:txBody>
      </p:sp>
      <p:sp>
        <p:nvSpPr>
          <p:cNvPr id="17414" name="Rectangle 10"/>
          <p:cNvSpPr>
            <a:spLocks/>
          </p:cNvSpPr>
          <p:nvPr/>
        </p:nvSpPr>
        <p:spPr bwMode="auto">
          <a:xfrm>
            <a:off x="457200" y="1600200"/>
            <a:ext cx="4038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</a:pPr>
            <a:endParaRPr lang="uk-UA" sz="3200">
              <a:latin typeface="Times New Roman" pitchFamily="18" charset="0"/>
            </a:endParaRPr>
          </a:p>
        </p:txBody>
      </p:sp>
      <p:sp>
        <p:nvSpPr>
          <p:cNvPr id="8" name="Управляющая кнопка: домой 7">
            <a:hlinkClick r:id="rId3" action="ppaction://hlinksldjump" highlightClick="1"/>
          </p:cNvPr>
          <p:cNvSpPr/>
          <p:nvPr/>
        </p:nvSpPr>
        <p:spPr>
          <a:xfrm>
            <a:off x="8534400" y="6248400"/>
            <a:ext cx="457200" cy="432816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/>
          <a:srcRect l="2232" r="2232" b="1961"/>
          <a:stretch>
            <a:fillRect/>
          </a:stretch>
        </p:blipFill>
        <p:spPr bwMode="auto">
          <a:xfrm>
            <a:off x="2438400" y="1219200"/>
            <a:ext cx="2032000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6019800" cy="792163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>
              <a:defRPr/>
            </a:pPr>
            <a:r>
              <a:rPr lang="uk-UA" sz="3200" dirty="0" smtClean="0">
                <a:solidFill>
                  <a:srgbClr val="3333CC"/>
                </a:solidFill>
              </a:rPr>
              <a:t>Публікації</a:t>
            </a:r>
            <a:r>
              <a:rPr lang="uk-UA" sz="1800" dirty="0" smtClean="0">
                <a:solidFill>
                  <a:schemeClr val="tx1"/>
                </a:solidFill>
                <a:latin typeface="Arial" charset="0"/>
              </a:rPr>
              <a:t> </a:t>
            </a:r>
          </a:p>
        </p:txBody>
      </p:sp>
      <p:pic>
        <p:nvPicPr>
          <p:cNvPr id="18436" name="Picture 3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/>
          <a:srcRect r="2403" b="2042"/>
          <a:stretch>
            <a:fillRect/>
          </a:stretch>
        </p:blipFill>
        <p:spPr bwMode="auto">
          <a:xfrm rot="-928833">
            <a:off x="457200" y="1447800"/>
            <a:ext cx="199072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1219200"/>
            <a:ext cx="2009775" cy="284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4">
            <a:hlinkClick r:id="rId7" action="ppaction://hlinkfile"/>
          </p:cNvPr>
          <p:cNvPicPr>
            <a:picLocks noChangeAspect="1" noChangeArrowheads="1"/>
          </p:cNvPicPr>
          <p:nvPr/>
        </p:nvPicPr>
        <p:blipFill>
          <a:blip r:embed="rId8" cstate="print"/>
          <a:srcRect r="4816" b="1176"/>
          <a:stretch>
            <a:fillRect/>
          </a:stretch>
        </p:blipFill>
        <p:spPr bwMode="auto">
          <a:xfrm rot="1456233">
            <a:off x="6592888" y="1481138"/>
            <a:ext cx="18796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Picture 9" descr="F:\Портфоліо Ходоровська\IMG_4504.jpg">
            <a:hlinkClick r:id="rId2" action="ppaction://hlinkfile"/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9" cstate="print"/>
          <a:srcRect/>
          <a:stretch>
            <a:fillRect/>
          </a:stretch>
        </p:blipFill>
        <p:spPr>
          <a:xfrm>
            <a:off x="381000" y="4114800"/>
            <a:ext cx="1776413" cy="2544763"/>
          </a:xfrm>
        </p:spPr>
      </p:pic>
      <p:pic>
        <p:nvPicPr>
          <p:cNvPr id="18442" name="Picture 10" descr="F:\Портфоліо Ходоровська\IMG_4506.jpg">
            <a:hlinkClick r:id="rId10" action="ppaction://hlinkfile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11" cstate="print"/>
          <a:srcRect/>
          <a:stretch>
            <a:fillRect/>
          </a:stretch>
        </p:blipFill>
        <p:spPr>
          <a:xfrm>
            <a:off x="7086600" y="4191000"/>
            <a:ext cx="1685925" cy="2427288"/>
          </a:xfrm>
        </p:spPr>
      </p:pic>
      <p:sp>
        <p:nvSpPr>
          <p:cNvPr id="12" name="Управляющая кнопка: домой 11">
            <a:hlinkClick r:id="rId12" action="ppaction://hlinksldjump" highlightClick="1"/>
          </p:cNvPr>
          <p:cNvSpPr/>
          <p:nvPr/>
        </p:nvSpPr>
        <p:spPr>
          <a:xfrm>
            <a:off x="8534400" y="6248400"/>
            <a:ext cx="457200" cy="432816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8437" name="Picture 6"/>
          <p:cNvPicPr>
            <a:picLocks noChangeAspect="1" noChangeArrowheads="1"/>
          </p:cNvPicPr>
          <p:nvPr/>
        </p:nvPicPr>
        <p:blipFill>
          <a:blip r:embed="rId13" cstate="print"/>
          <a:srcRect l="3375" t="2438" r="5486"/>
          <a:stretch>
            <a:fillRect/>
          </a:stretch>
        </p:blipFill>
        <p:spPr bwMode="auto">
          <a:xfrm>
            <a:off x="1752600" y="3657600"/>
            <a:ext cx="20574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5"/>
          <p:cNvPicPr>
            <a:picLocks noChangeAspect="1" noChangeArrowheads="1"/>
          </p:cNvPicPr>
          <p:nvPr/>
        </p:nvPicPr>
        <p:blipFill>
          <a:blip r:embed="rId14" cstate="print"/>
          <a:srcRect r="2490" b="2174"/>
          <a:stretch>
            <a:fillRect/>
          </a:stretch>
        </p:blipFill>
        <p:spPr bwMode="auto">
          <a:xfrm>
            <a:off x="5181600" y="3581400"/>
            <a:ext cx="2133600" cy="309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304800" y="381000"/>
            <a:ext cx="6172200" cy="1143000"/>
          </a:xfrm>
          <a:prstGeom prst="rect">
            <a:avLst/>
          </a:prstGeom>
          <a:ln w="9525" cap="flat" cmpd="sng" algn="ctr">
            <a:solidFill>
              <a:schemeClr val="accent5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r>
              <a:rPr lang="uk-UA" sz="3200" dirty="0">
                <a:solidFill>
                  <a:srgbClr val="3333CC"/>
                </a:solidFill>
              </a:rPr>
              <a:t>Виступи на районних та </a:t>
            </a:r>
          </a:p>
          <a:p>
            <a:pPr algn="ctr">
              <a:defRPr/>
            </a:pPr>
            <a:r>
              <a:rPr lang="uk-UA" sz="3200" dirty="0">
                <a:solidFill>
                  <a:srgbClr val="3333CC"/>
                </a:solidFill>
              </a:rPr>
              <a:t>обласних серпневих конференціях</a:t>
            </a:r>
          </a:p>
        </p:txBody>
      </p:sp>
      <p:pic>
        <p:nvPicPr>
          <p:cNvPr id="6" name="Picture 2" descr="E:\Фотки\2010 08 27 Конференція\DSC028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04800" y="1752600"/>
            <a:ext cx="2439988" cy="21776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9460" name="Содержимое 7"/>
          <p:cNvSpPr>
            <a:spLocks noGrp="1"/>
          </p:cNvSpPr>
          <p:nvPr>
            <p:ph idx="1"/>
          </p:nvPr>
        </p:nvSpPr>
        <p:spPr>
          <a:xfrm>
            <a:off x="2819400" y="1600200"/>
            <a:ext cx="6096000" cy="5105400"/>
          </a:xfrm>
        </p:spPr>
        <p:txBody>
          <a:bodyPr/>
          <a:lstStyle/>
          <a:p>
            <a:pPr>
              <a:buFontTx/>
              <a:buNone/>
            </a:pPr>
            <a:r>
              <a:rPr lang="uk-UA" sz="2000" dirty="0" smtClean="0">
                <a:solidFill>
                  <a:srgbClr val="A50021"/>
                </a:solidFill>
              </a:rPr>
              <a:t>Травень 2007 р. </a:t>
            </a:r>
            <a:r>
              <a:rPr lang="uk-UA" sz="2000" dirty="0" smtClean="0"/>
              <a:t>- обласний семінар голів районних </a:t>
            </a:r>
            <a:r>
              <a:rPr lang="uk-UA" sz="2000" dirty="0" err="1" smtClean="0"/>
              <a:t>методоб’єднань</a:t>
            </a:r>
            <a:r>
              <a:rPr lang="uk-UA" sz="2000" dirty="0" smtClean="0"/>
              <a:t> вчителів математики у Черкаському ОІПОПП</a:t>
            </a:r>
          </a:p>
          <a:p>
            <a:pPr>
              <a:buFontTx/>
              <a:buNone/>
            </a:pPr>
            <a:r>
              <a:rPr lang="uk-UA" sz="2000" dirty="0" smtClean="0"/>
              <a:t>Тема виступу: </a:t>
            </a:r>
            <a:r>
              <a:rPr lang="uk-UA" sz="2000" dirty="0" err="1" smtClean="0">
                <a:solidFill>
                  <a:schemeClr val="accent2"/>
                </a:solidFill>
              </a:rPr>
              <a:t>“Впровадження</a:t>
            </a:r>
            <a:r>
              <a:rPr lang="uk-UA" sz="2000" dirty="0" smtClean="0">
                <a:solidFill>
                  <a:schemeClr val="accent2"/>
                </a:solidFill>
              </a:rPr>
              <a:t> методу проектів як сучасної педагогічної технології. З досвіду викладання теми  </a:t>
            </a:r>
            <a:r>
              <a:rPr lang="ru-RU" sz="2000" dirty="0" smtClean="0">
                <a:solidFill>
                  <a:srgbClr val="A50021"/>
                </a:solidFill>
              </a:rPr>
              <a:t>“</a:t>
            </a:r>
            <a:r>
              <a:rPr lang="uk-UA" sz="2000" dirty="0" smtClean="0">
                <a:solidFill>
                  <a:schemeClr val="accent2"/>
                </a:solidFill>
              </a:rPr>
              <a:t>Похідна та її </a:t>
            </a:r>
            <a:r>
              <a:rPr lang="uk-UA" sz="2000" dirty="0" err="1" smtClean="0">
                <a:solidFill>
                  <a:schemeClr val="accent2"/>
                </a:solidFill>
              </a:rPr>
              <a:t>застосування”</a:t>
            </a:r>
            <a:r>
              <a:rPr lang="uk-UA" sz="2000" dirty="0" smtClean="0"/>
              <a:t> </a:t>
            </a:r>
          </a:p>
          <a:p>
            <a:pPr>
              <a:buFont typeface="Arial" pitchFamily="34" charset="0"/>
              <a:buNone/>
            </a:pPr>
            <a:endParaRPr lang="uk-UA" sz="2000" dirty="0" smtClean="0">
              <a:solidFill>
                <a:srgbClr val="A50021"/>
              </a:solidFill>
            </a:endParaRPr>
          </a:p>
          <a:p>
            <a:pPr>
              <a:buFont typeface="Arial" pitchFamily="34" charset="0"/>
              <a:buNone/>
            </a:pPr>
            <a:r>
              <a:rPr lang="uk-UA" sz="2000" dirty="0" smtClean="0">
                <a:solidFill>
                  <a:srgbClr val="A50021"/>
                </a:solidFill>
              </a:rPr>
              <a:t>Серпень 2009 р</a:t>
            </a:r>
            <a:r>
              <a:rPr lang="uk-UA" sz="2000" dirty="0" smtClean="0"/>
              <a:t>. – обласна та районна серпневі конференції</a:t>
            </a:r>
          </a:p>
          <a:p>
            <a:pPr>
              <a:buFont typeface="Arial" pitchFamily="34" charset="0"/>
              <a:buNone/>
            </a:pPr>
            <a:r>
              <a:rPr lang="uk-UA" sz="2000" dirty="0" smtClean="0"/>
              <a:t>Тема виступу: </a:t>
            </a:r>
            <a:r>
              <a:rPr lang="uk-UA" sz="2000" dirty="0" smtClean="0">
                <a:solidFill>
                  <a:srgbClr val="A50021"/>
                </a:solidFill>
                <a:hlinkClick r:id="rId3" action="ppaction://hlinkfile"/>
              </a:rPr>
              <a:t>“ Як за допомогою ІКТ зацікавити учнів вивчати математику і фізику “</a:t>
            </a:r>
            <a:endParaRPr lang="uk-UA" sz="2000" dirty="0" smtClean="0">
              <a:solidFill>
                <a:srgbClr val="A50021"/>
              </a:solidFill>
            </a:endParaRPr>
          </a:p>
          <a:p>
            <a:pPr>
              <a:buFont typeface="Arial" pitchFamily="34" charset="0"/>
              <a:buNone/>
            </a:pPr>
            <a:endParaRPr lang="uk-UA" sz="2000" dirty="0" smtClean="0">
              <a:solidFill>
                <a:srgbClr val="A50021"/>
              </a:solidFill>
            </a:endParaRPr>
          </a:p>
          <a:p>
            <a:pPr>
              <a:buFont typeface="Arial" pitchFamily="34" charset="0"/>
              <a:buNone/>
            </a:pPr>
            <a:r>
              <a:rPr lang="uk-UA" sz="2000" dirty="0" smtClean="0">
                <a:solidFill>
                  <a:srgbClr val="A50021"/>
                </a:solidFill>
              </a:rPr>
              <a:t>Серпень 2010 р. </a:t>
            </a:r>
            <a:r>
              <a:rPr lang="uk-UA" sz="2000" dirty="0" smtClean="0"/>
              <a:t>– обласна та районна серпневі конференції</a:t>
            </a:r>
          </a:p>
          <a:p>
            <a:pPr>
              <a:buFont typeface="Arial" pitchFamily="34" charset="0"/>
              <a:buNone/>
            </a:pPr>
            <a:r>
              <a:rPr lang="uk-UA" sz="2000" dirty="0" smtClean="0"/>
              <a:t>Тема виступу: </a:t>
            </a:r>
            <a:r>
              <a:rPr lang="uk-UA" sz="2000" dirty="0" smtClean="0">
                <a:solidFill>
                  <a:srgbClr val="A50021"/>
                </a:solidFill>
                <a:hlinkClick r:id="rId4" action="ppaction://hlinkfile"/>
              </a:rPr>
              <a:t>“Я – класний </a:t>
            </a:r>
            <a:r>
              <a:rPr lang="uk-UA" sz="2000" dirty="0" err="1" smtClean="0">
                <a:solidFill>
                  <a:srgbClr val="A50021"/>
                </a:solidFill>
                <a:hlinkClick r:id="rId4" action="ppaction://hlinkfile"/>
              </a:rPr>
              <a:t>керівник”</a:t>
            </a:r>
            <a:endParaRPr lang="uk-UA" sz="1600" dirty="0" smtClean="0">
              <a:solidFill>
                <a:srgbClr val="A50021"/>
              </a:solidFill>
            </a:endParaRPr>
          </a:p>
        </p:txBody>
      </p:sp>
      <p:pic>
        <p:nvPicPr>
          <p:cNvPr id="17413" name="Picture 5" descr="P101013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304800" y="4419600"/>
            <a:ext cx="2502180" cy="18792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Управляющая кнопка: домой 7">
            <a:hlinkClick r:id="rId6" action="ppaction://hlinksldjump" highlightClick="1"/>
          </p:cNvPr>
          <p:cNvSpPr/>
          <p:nvPr/>
        </p:nvSpPr>
        <p:spPr>
          <a:xfrm>
            <a:off x="8534400" y="6248400"/>
            <a:ext cx="457200" cy="432816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304800" y="381000"/>
            <a:ext cx="6477000" cy="1143000"/>
          </a:xfrm>
          <a:prstGeom prst="rect">
            <a:avLst/>
          </a:prstGeom>
          <a:ln w="9525" cap="flat" cmpd="sng" algn="ctr">
            <a:solidFill>
              <a:schemeClr val="accent5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3200" dirty="0">
                <a:solidFill>
                  <a:srgbClr val="3333CC"/>
                </a:solidFill>
              </a:rPr>
              <a:t>Участь у засіданнях шкільного та районного </a:t>
            </a:r>
            <a:r>
              <a:rPr lang="uk-UA" sz="3200" dirty="0" err="1">
                <a:solidFill>
                  <a:srgbClr val="3333CC"/>
                </a:solidFill>
              </a:rPr>
              <a:t>МО</a:t>
            </a:r>
            <a:r>
              <a:rPr lang="uk-UA" sz="3200" dirty="0">
                <a:solidFill>
                  <a:srgbClr val="3333CC"/>
                </a:solidFill>
              </a:rPr>
              <a:t> вчителів математики</a:t>
            </a:r>
            <a:endParaRPr lang="ru-RU" sz="3200" dirty="0">
              <a:solidFill>
                <a:srgbClr val="3333CC"/>
              </a:solidFill>
            </a:endParaRPr>
          </a:p>
        </p:txBody>
      </p:sp>
      <p:sp>
        <p:nvSpPr>
          <p:cNvPr id="15364" name="Содержимое 7"/>
          <p:cNvSpPr>
            <a:spLocks noGrp="1"/>
          </p:cNvSpPr>
          <p:nvPr>
            <p:ph idx="1"/>
          </p:nvPr>
        </p:nvSpPr>
        <p:spPr>
          <a:xfrm>
            <a:off x="228600" y="1752600"/>
            <a:ext cx="7467600" cy="4876800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uk-UA" sz="2000" dirty="0" smtClean="0">
                <a:solidFill>
                  <a:srgbClr val="A50021"/>
                </a:solidFill>
              </a:rPr>
              <a:t>2003-2012 рр.</a:t>
            </a:r>
            <a:r>
              <a:rPr lang="uk-UA" sz="2000" dirty="0" smtClean="0"/>
              <a:t> - Голова районного методичного об</a:t>
            </a:r>
            <a:r>
              <a:rPr lang="ru-RU" sz="2000" dirty="0" smtClean="0"/>
              <a:t>'</a:t>
            </a:r>
            <a:r>
              <a:rPr lang="uk-UA" sz="2000" dirty="0" smtClean="0"/>
              <a:t>єднання вчителів математики</a:t>
            </a:r>
          </a:p>
          <a:p>
            <a:pPr marL="361950" indent="0">
              <a:buFontTx/>
              <a:buNone/>
              <a:defRPr/>
            </a:pPr>
            <a:r>
              <a:rPr lang="uk-UA" sz="2000" i="1" dirty="0" smtClean="0"/>
              <a:t>Теми останніх виступів:</a:t>
            </a:r>
          </a:p>
          <a:p>
            <a:pPr marL="0" indent="0">
              <a:buFontTx/>
              <a:buNone/>
              <a:defRPr/>
            </a:pPr>
            <a:endParaRPr lang="uk-UA" sz="1200" dirty="0" smtClean="0">
              <a:solidFill>
                <a:srgbClr val="A50021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uk-UA" sz="2000" dirty="0" smtClean="0">
                <a:solidFill>
                  <a:srgbClr val="A50021"/>
                </a:solidFill>
              </a:rPr>
              <a:t>Грудень 2011 р.  </a:t>
            </a:r>
            <a:r>
              <a:rPr lang="uk-UA" sz="2000" dirty="0" smtClean="0"/>
              <a:t>на базі </a:t>
            </a:r>
            <a:r>
              <a:rPr lang="uk-UA" sz="2000" dirty="0" err="1" smtClean="0"/>
              <a:t>Кам’янської</a:t>
            </a:r>
            <a:r>
              <a:rPr lang="uk-UA" sz="2000" dirty="0" smtClean="0"/>
              <a:t> ЗОШ № 3</a:t>
            </a:r>
          </a:p>
          <a:p>
            <a:pPr marL="0" indent="361950">
              <a:buFont typeface="Arial" charset="0"/>
              <a:buNone/>
              <a:defRPr/>
            </a:pPr>
            <a:r>
              <a:rPr lang="uk-UA" sz="2000" dirty="0" smtClean="0"/>
              <a:t>Тема виступу: </a:t>
            </a:r>
            <a:r>
              <a:rPr lang="uk-UA" sz="2000" dirty="0" smtClean="0">
                <a:hlinkClick r:id="rId2" action="ppaction://hlinkfile"/>
              </a:rPr>
              <a:t>“</a:t>
            </a:r>
            <a:r>
              <a:rPr lang="en-US" sz="2000" dirty="0" smtClean="0">
                <a:hlinkClick r:id="rId2" action="ppaction://hlinkfile"/>
              </a:rPr>
              <a:t> </a:t>
            </a:r>
            <a:r>
              <a:rPr lang="uk-UA" sz="2000" dirty="0" smtClean="0">
                <a:solidFill>
                  <a:srgbClr val="A50021"/>
                </a:solidFill>
                <a:hlinkClick r:id="rId2" action="ppaction://hlinkfile"/>
              </a:rPr>
              <a:t>Формування та розвиток творчої особистості в процесі вивчення математики</a:t>
            </a:r>
            <a:r>
              <a:rPr lang="en-US" sz="2000" dirty="0" smtClean="0">
                <a:solidFill>
                  <a:srgbClr val="A50021"/>
                </a:solidFill>
                <a:hlinkClick r:id="rId2" action="ppaction://hlinkfile"/>
              </a:rPr>
              <a:t> </a:t>
            </a:r>
            <a:r>
              <a:rPr lang="uk-UA" sz="2000" dirty="0" smtClean="0">
                <a:solidFill>
                  <a:srgbClr val="A50021"/>
                </a:solidFill>
                <a:hlinkClick r:id="rId2" action="ppaction://hlinkfile"/>
              </a:rPr>
              <a:t>“</a:t>
            </a:r>
            <a:endParaRPr lang="uk-UA" sz="2000" dirty="0" smtClean="0">
              <a:solidFill>
                <a:srgbClr val="A50021"/>
              </a:solidFill>
            </a:endParaRPr>
          </a:p>
          <a:p>
            <a:pPr>
              <a:buFont typeface="Arial" charset="0"/>
              <a:buNone/>
              <a:defRPr/>
            </a:pPr>
            <a:endParaRPr lang="uk-UA" sz="1200" dirty="0" smtClean="0">
              <a:solidFill>
                <a:srgbClr val="A50021"/>
              </a:solidFill>
            </a:endParaRPr>
          </a:p>
          <a:p>
            <a:pPr>
              <a:buFont typeface="Arial" charset="0"/>
              <a:buNone/>
              <a:defRPr/>
            </a:pPr>
            <a:r>
              <a:rPr lang="uk-UA" sz="2000" dirty="0" smtClean="0">
                <a:solidFill>
                  <a:srgbClr val="A50021"/>
                </a:solidFill>
              </a:rPr>
              <a:t>25 лютого 2011 р. </a:t>
            </a:r>
            <a:r>
              <a:rPr lang="uk-UA" sz="2000" dirty="0" smtClean="0"/>
              <a:t>на базі Косарської загальноосвітньої школи</a:t>
            </a:r>
          </a:p>
          <a:p>
            <a:pPr marL="0" indent="361950">
              <a:buFont typeface="Arial" charset="0"/>
              <a:buNone/>
              <a:defRPr/>
            </a:pPr>
            <a:r>
              <a:rPr lang="uk-UA" sz="2000" dirty="0" smtClean="0"/>
              <a:t> Тема виступу: </a:t>
            </a:r>
            <a:r>
              <a:rPr lang="uk-UA" sz="2000" dirty="0" smtClean="0">
                <a:solidFill>
                  <a:srgbClr val="A50021"/>
                </a:solidFill>
              </a:rPr>
              <a:t>“ Проведення уроків математики з використанням ІКТ та у позакласній роботі з предмету “</a:t>
            </a:r>
          </a:p>
          <a:p>
            <a:pPr>
              <a:buFontTx/>
              <a:buNone/>
              <a:defRPr/>
            </a:pPr>
            <a:endParaRPr lang="uk-UA" sz="1200" dirty="0" smtClean="0">
              <a:solidFill>
                <a:srgbClr val="A50021"/>
              </a:solidFill>
            </a:endParaRPr>
          </a:p>
          <a:p>
            <a:pPr>
              <a:buFontTx/>
              <a:buNone/>
              <a:defRPr/>
            </a:pPr>
            <a:r>
              <a:rPr lang="uk-UA" sz="2000" dirty="0" smtClean="0">
                <a:solidFill>
                  <a:srgbClr val="A50021"/>
                </a:solidFill>
              </a:rPr>
              <a:t>14 березня 2012 р. </a:t>
            </a:r>
            <a:r>
              <a:rPr lang="uk-UA" sz="2000" dirty="0" smtClean="0"/>
              <a:t>на базі </a:t>
            </a:r>
            <a:r>
              <a:rPr lang="uk-UA" sz="2000" dirty="0" err="1" smtClean="0"/>
              <a:t>Баландинської</a:t>
            </a:r>
            <a:r>
              <a:rPr lang="uk-UA" sz="2000" dirty="0" smtClean="0"/>
              <a:t> загальноосвітньої школи</a:t>
            </a:r>
          </a:p>
          <a:p>
            <a:pPr marL="0" indent="361950">
              <a:buFontTx/>
              <a:buNone/>
              <a:defRPr/>
            </a:pPr>
            <a:r>
              <a:rPr lang="uk-UA" sz="2000" dirty="0" smtClean="0"/>
              <a:t>Тема виступу: </a:t>
            </a:r>
            <a:r>
              <a:rPr lang="uk-UA" sz="2000" dirty="0" smtClean="0">
                <a:solidFill>
                  <a:srgbClr val="A50021"/>
                </a:solidFill>
                <a:hlinkClick r:id="rId3" action="ppaction://hlinkfile"/>
              </a:rPr>
              <a:t>“</a:t>
            </a:r>
            <a:r>
              <a:rPr lang="en-US" sz="2000" dirty="0" smtClean="0">
                <a:solidFill>
                  <a:srgbClr val="A50021"/>
                </a:solidFill>
                <a:hlinkClick r:id="rId3" action="ppaction://hlinkfile"/>
              </a:rPr>
              <a:t> </a:t>
            </a:r>
            <a:r>
              <a:rPr lang="uk-UA" sz="2000" dirty="0" smtClean="0">
                <a:solidFill>
                  <a:srgbClr val="A50021"/>
                </a:solidFill>
                <a:hlinkClick r:id="rId3" action="ppaction://hlinkfile"/>
              </a:rPr>
              <a:t>Активізація пізнавальних здібностей учнів на уроках математики</a:t>
            </a:r>
            <a:r>
              <a:rPr lang="en-US" sz="2000" dirty="0" smtClean="0">
                <a:solidFill>
                  <a:srgbClr val="A50021"/>
                </a:solidFill>
                <a:hlinkClick r:id="rId3" action="ppaction://hlinkfile"/>
              </a:rPr>
              <a:t> </a:t>
            </a:r>
            <a:r>
              <a:rPr lang="uk-UA" sz="2000" dirty="0" smtClean="0">
                <a:solidFill>
                  <a:srgbClr val="A50021"/>
                </a:solidFill>
                <a:hlinkClick r:id="rId3" action="ppaction://hlinkfile"/>
              </a:rPr>
              <a:t>“</a:t>
            </a:r>
            <a:endParaRPr lang="uk-UA" sz="2000" dirty="0" smtClean="0">
              <a:solidFill>
                <a:srgbClr val="A50021"/>
              </a:solidFill>
            </a:endParaRPr>
          </a:p>
        </p:txBody>
      </p:sp>
      <p:pic>
        <p:nvPicPr>
          <p:cNvPr id="18436" name="Picture 2" descr="E:\Фотки\Новая папка (2)\DSC01245.jpg"/>
          <p:cNvPicPr>
            <a:picLocks noChangeAspect="1" noChangeArrowheads="1"/>
          </p:cNvPicPr>
          <p:nvPr/>
        </p:nvPicPr>
        <p:blipFill>
          <a:blip r:embed="rId4" cstate="print"/>
          <a:srcRect l="8989" t="23955" r="52809"/>
          <a:stretch>
            <a:fillRect/>
          </a:stretch>
        </p:blipFill>
        <p:spPr bwMode="auto">
          <a:xfrm>
            <a:off x="7239000" y="1981200"/>
            <a:ext cx="1676400" cy="25043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Управляющая кнопка: домой 5">
            <a:hlinkClick r:id="rId5" action="ppaction://hlinksldjump" highlightClick="1"/>
          </p:cNvPr>
          <p:cNvSpPr/>
          <p:nvPr/>
        </p:nvSpPr>
        <p:spPr>
          <a:xfrm>
            <a:off x="8534400" y="6248400"/>
            <a:ext cx="457200" cy="432816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Содержимое 2"/>
          <p:cNvSpPr>
            <a:spLocks noGrp="1"/>
          </p:cNvSpPr>
          <p:nvPr>
            <p:ph idx="1"/>
          </p:nvPr>
        </p:nvSpPr>
        <p:spPr>
          <a:xfrm>
            <a:off x="457200" y="1981200"/>
            <a:ext cx="4419600" cy="3276600"/>
          </a:xfrm>
        </p:spPr>
        <p:txBody>
          <a:bodyPr/>
          <a:lstStyle/>
          <a:p>
            <a:r>
              <a:rPr lang="uk-UA" sz="2000" dirty="0" smtClean="0">
                <a:solidFill>
                  <a:srgbClr val="A50021"/>
                </a:solidFill>
              </a:rPr>
              <a:t>Районна олімпіада з математики</a:t>
            </a:r>
          </a:p>
          <a:p>
            <a:pPr>
              <a:buFont typeface="Arial" pitchFamily="34" charset="0"/>
              <a:buNone/>
            </a:pPr>
            <a:endParaRPr lang="uk-UA" sz="2000" dirty="0" smtClean="0"/>
          </a:p>
          <a:p>
            <a:r>
              <a:rPr lang="uk-UA" sz="2000" dirty="0" smtClean="0"/>
              <a:t>Районний етап конкурсу-захисту робіт МАН, відділення </a:t>
            </a:r>
            <a:r>
              <a:rPr lang="uk-UA" sz="2000" dirty="0" err="1" smtClean="0"/>
              <a:t>“Математика”</a:t>
            </a:r>
            <a:endParaRPr lang="uk-UA" sz="2000" dirty="0" smtClean="0"/>
          </a:p>
          <a:p>
            <a:pPr>
              <a:buFont typeface="Arial" pitchFamily="34" charset="0"/>
              <a:buNone/>
            </a:pPr>
            <a:endParaRPr lang="uk-UA" sz="2000" dirty="0" smtClean="0"/>
          </a:p>
          <a:p>
            <a:r>
              <a:rPr lang="uk-UA" sz="2000" dirty="0" smtClean="0">
                <a:solidFill>
                  <a:srgbClr val="A50021"/>
                </a:solidFill>
              </a:rPr>
              <a:t>Районна комісія з перевірки робіт ДПА (11 кл.) з математики та технологій</a:t>
            </a:r>
          </a:p>
          <a:p>
            <a:endParaRPr lang="uk-UA" dirty="0" smtClean="0"/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4267200"/>
            <a:ext cx="2717800" cy="20383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304800" y="381000"/>
            <a:ext cx="6248400" cy="990600"/>
          </a:xfrm>
          <a:prstGeom prst="rect">
            <a:avLst/>
          </a:prstGeom>
          <a:ln w="9525" cap="flat" cmpd="sng" algn="ctr">
            <a:solidFill>
              <a:schemeClr val="accent5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3200" dirty="0">
                <a:solidFill>
                  <a:srgbClr val="3333CC"/>
                </a:solidFill>
              </a:rPr>
              <a:t>Член журі </a:t>
            </a:r>
          </a:p>
          <a:p>
            <a:pPr algn="ctr">
              <a:defRPr/>
            </a:pPr>
            <a:r>
              <a:rPr lang="uk-UA" sz="3200" dirty="0">
                <a:solidFill>
                  <a:srgbClr val="3333CC"/>
                </a:solidFill>
              </a:rPr>
              <a:t>районних олімпіад і конкурсів</a:t>
            </a:r>
            <a:endParaRPr lang="uk-UA" sz="1400" dirty="0">
              <a:solidFill>
                <a:srgbClr val="3333CC"/>
              </a:solidFill>
              <a:latin typeface="Arial" charset="0"/>
            </a:endParaRPr>
          </a:p>
        </p:txBody>
      </p:sp>
      <p:pic>
        <p:nvPicPr>
          <p:cNvPr id="5" name="Рисунок 4" descr="J:\DCIM\102MSDCF\DSC0867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1905001"/>
            <a:ext cx="2667000" cy="1905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Управляющая кнопка: домой 7">
            <a:hlinkClick r:id="rId4" action="ppaction://hlinksldjump" highlightClick="1"/>
          </p:cNvPr>
          <p:cNvSpPr/>
          <p:nvPr/>
        </p:nvSpPr>
        <p:spPr>
          <a:xfrm>
            <a:off x="8534400" y="6248400"/>
            <a:ext cx="457200" cy="432816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6553200" cy="639763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uk-UA" sz="3600" dirty="0" smtClean="0">
                <a:solidFill>
                  <a:srgbClr val="3333CC"/>
                </a:solidFill>
              </a:rPr>
              <a:t>Головний принцип діяльності:</a:t>
            </a:r>
            <a:r>
              <a:rPr lang="uk-UA" dirty="0" smtClean="0">
                <a:solidFill>
                  <a:srgbClr val="3333CC"/>
                </a:solidFill>
                <a:latin typeface="Arial" charset="0"/>
              </a:rPr>
              <a:t> </a:t>
            </a:r>
          </a:p>
        </p:txBody>
      </p:sp>
      <p:sp>
        <p:nvSpPr>
          <p:cNvPr id="3075" name="Содержимое 2"/>
          <p:cNvSpPr>
            <a:spLocks noGrp="1"/>
          </p:cNvSpPr>
          <p:nvPr>
            <p:ph idx="1"/>
          </p:nvPr>
        </p:nvSpPr>
        <p:spPr>
          <a:xfrm>
            <a:off x="152400" y="1371600"/>
            <a:ext cx="8686800" cy="4876800"/>
          </a:xfrm>
        </p:spPr>
        <p:txBody>
          <a:bodyPr/>
          <a:lstStyle/>
          <a:p>
            <a:pPr marL="223838" indent="-223838" algn="ctr" eaLnBrk="1" hangingPunct="1">
              <a:spcBef>
                <a:spcPct val="0"/>
              </a:spcBef>
              <a:spcAft>
                <a:spcPts val="600"/>
              </a:spcAft>
              <a:buFont typeface="Arial" pitchFamily="34" charset="0"/>
              <a:buNone/>
            </a:pPr>
            <a:r>
              <a:rPr lang="uk-UA" sz="5400" smtClean="0">
                <a:solidFill>
                  <a:schemeClr val="accent2"/>
                </a:solidFill>
                <a:latin typeface="Monotype Corsiva" pitchFamily="66" charset="0"/>
              </a:rPr>
              <a:t>Щоб бути хорошим викладачем, необхідно </a:t>
            </a:r>
          </a:p>
          <a:p>
            <a:pPr marL="223838" indent="-223838" algn="ctr" eaLnBrk="1" hangingPunct="1">
              <a:spcBef>
                <a:spcPct val="0"/>
              </a:spcBef>
              <a:spcAft>
                <a:spcPts val="600"/>
              </a:spcAft>
              <a:buFont typeface="Arial" pitchFamily="34" charset="0"/>
              <a:buNone/>
            </a:pPr>
            <a:r>
              <a:rPr lang="uk-UA" sz="5400" smtClean="0">
                <a:solidFill>
                  <a:schemeClr val="accent2"/>
                </a:solidFill>
                <a:latin typeface="Monotype Corsiva" pitchFamily="66" charset="0"/>
              </a:rPr>
              <a:t>любити те, що викладаєш і </a:t>
            </a:r>
          </a:p>
          <a:p>
            <a:pPr marL="223838" indent="-223838" algn="ctr" eaLnBrk="1" hangingPunct="1">
              <a:spcBef>
                <a:spcPct val="0"/>
              </a:spcBef>
              <a:spcAft>
                <a:spcPts val="600"/>
              </a:spcAft>
              <a:buFont typeface="Arial" pitchFamily="34" charset="0"/>
              <a:buNone/>
            </a:pPr>
            <a:r>
              <a:rPr lang="uk-UA" sz="5400" smtClean="0">
                <a:solidFill>
                  <a:schemeClr val="accent2"/>
                </a:solidFill>
                <a:latin typeface="Monotype Corsiva" pitchFamily="66" charset="0"/>
              </a:rPr>
              <a:t>тих, кому викладаєш.</a:t>
            </a:r>
            <a:br>
              <a:rPr lang="uk-UA" sz="5400" smtClean="0">
                <a:solidFill>
                  <a:schemeClr val="accent2"/>
                </a:solidFill>
                <a:latin typeface="Monotype Corsiva" pitchFamily="66" charset="0"/>
              </a:rPr>
            </a:br>
            <a:r>
              <a:rPr lang="ru-RU" sz="4000" smtClean="0">
                <a:solidFill>
                  <a:schemeClr val="accent2"/>
                </a:solidFill>
                <a:latin typeface="Arial" pitchFamily="34" charset="0"/>
              </a:rPr>
              <a:t> </a:t>
            </a:r>
            <a:r>
              <a:rPr lang="uk-UA" smtClean="0">
                <a:solidFill>
                  <a:schemeClr val="accent2"/>
                </a:solidFill>
              </a:rPr>
              <a:t>В. О. Ключевський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0" descr="F:\Портфоліо Ходоровська\IMG_45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2133600"/>
            <a:ext cx="3810000" cy="28575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304800" y="381000"/>
            <a:ext cx="6172200" cy="762000"/>
          </a:xfrm>
          <a:prstGeom prst="rect">
            <a:avLst/>
          </a:prstGeom>
          <a:ln w="9525" cap="flat" cmpd="sng" algn="ctr">
            <a:solidFill>
              <a:schemeClr val="accent5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r>
              <a:rPr lang="uk-UA" sz="3200" dirty="0">
                <a:solidFill>
                  <a:srgbClr val="3333CC"/>
                </a:solidFill>
              </a:rPr>
              <a:t>Мій кабінет – моя гордість</a:t>
            </a:r>
            <a:endParaRPr lang="ru-RU" sz="3200" dirty="0">
              <a:solidFill>
                <a:srgbClr val="3333CC"/>
              </a:solidFill>
            </a:endParaRPr>
          </a:p>
        </p:txBody>
      </p:sp>
      <p:pic>
        <p:nvPicPr>
          <p:cNvPr id="20484" name="Picture 2" descr="F:\Портфоліо Ходоровська\IMG_450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81000" y="1506538"/>
            <a:ext cx="3048000" cy="2286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485" name="Picture 5" descr="F:\Портфоліо Ходоровська\IMG_450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638800" y="1524000"/>
            <a:ext cx="3048000" cy="2286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486" name="Picture 7" descr="F:\Портфоліо Ходоровська\IMG_45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4267200"/>
            <a:ext cx="3033713" cy="22748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487" name="Picture 8" descr="F:\Портфоліо Ходоровська\IMG_451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38800" y="4191000"/>
            <a:ext cx="3135313" cy="23510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488" name="Picture 9" descr="F:\Портфоліо Ходоровська\IMG_451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76400" y="1905000"/>
            <a:ext cx="5181600" cy="3886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0" name="Управляющая кнопка: домой 9">
            <a:hlinkClick r:id="rId8" action="ppaction://hlinksldjump" highlightClick="1"/>
          </p:cNvPr>
          <p:cNvSpPr/>
          <p:nvPr/>
        </p:nvSpPr>
        <p:spPr>
          <a:xfrm>
            <a:off x="8534400" y="6248400"/>
            <a:ext cx="457200" cy="432816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6"/>
          <p:cNvSpPr>
            <a:spLocks noChangeArrowheads="1"/>
          </p:cNvSpPr>
          <p:nvPr/>
        </p:nvSpPr>
        <p:spPr bwMode="auto">
          <a:xfrm>
            <a:off x="381000" y="381000"/>
            <a:ext cx="5943600" cy="5842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3200" dirty="0">
                <a:solidFill>
                  <a:srgbClr val="3333CC"/>
                </a:solidFill>
                <a:latin typeface="+mn-lt"/>
              </a:rPr>
              <a:t>Навчальна робота</a:t>
            </a:r>
            <a:endParaRPr lang="uk-UA" sz="3200" b="1" dirty="0">
              <a:solidFill>
                <a:srgbClr val="3333CC"/>
              </a:solidFill>
              <a:latin typeface="+mn-lt"/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381000" y="1676400"/>
          <a:ext cx="8305800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Управляющая кнопка: домой 5">
            <a:hlinkClick r:id="rId7" action="ppaction://hlinksldjump" highlightClick="1"/>
          </p:cNvPr>
          <p:cNvSpPr/>
          <p:nvPr/>
        </p:nvSpPr>
        <p:spPr>
          <a:xfrm>
            <a:off x="8534400" y="6248400"/>
            <a:ext cx="457200" cy="432816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Содержимое 4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1752600"/>
          </a:xfrm>
        </p:spPr>
        <p:txBody>
          <a:bodyPr/>
          <a:lstStyle/>
          <a:p>
            <a:pPr marL="0" indent="0">
              <a:buNone/>
            </a:pPr>
            <a:r>
              <a:rPr lang="uk-UA" sz="2000" dirty="0" smtClean="0">
                <a:solidFill>
                  <a:srgbClr val="A50021"/>
                </a:solidFill>
              </a:rPr>
              <a:t>Квітень 2009 </a:t>
            </a:r>
            <a:r>
              <a:rPr lang="uk-UA" sz="2000" dirty="0" smtClean="0"/>
              <a:t>Семінар заступників директорів з навчально-виховної роботи на тему </a:t>
            </a:r>
            <a:r>
              <a:rPr lang="ru-RU" sz="2000" dirty="0" smtClean="0"/>
              <a:t>“ </a:t>
            </a:r>
            <a:r>
              <a:rPr lang="uk-UA" sz="2000" dirty="0" smtClean="0"/>
              <a:t>Розвиток творчих здібностей</a:t>
            </a:r>
            <a:r>
              <a:rPr lang="ru-RU" sz="2000" dirty="0" smtClean="0"/>
              <a:t> ”</a:t>
            </a:r>
            <a:r>
              <a:rPr lang="uk-UA" sz="2000" dirty="0" smtClean="0"/>
              <a:t>	</a:t>
            </a:r>
            <a:endParaRPr lang="ru-RU" sz="2000" dirty="0" smtClean="0"/>
          </a:p>
          <a:p>
            <a:pPr marL="0" indent="0">
              <a:buFont typeface="Arial" pitchFamily="34" charset="0"/>
              <a:buNone/>
            </a:pPr>
            <a:r>
              <a:rPr lang="uk-UA" sz="2000" dirty="0" smtClean="0">
                <a:solidFill>
                  <a:srgbClr val="A50021"/>
                </a:solidFill>
              </a:rPr>
              <a:t>6-Б клас, тема уроку </a:t>
            </a:r>
            <a:r>
              <a:rPr lang="uk-UA" sz="2000" dirty="0" smtClean="0">
                <a:solidFill>
                  <a:srgbClr val="A50021"/>
                </a:solidFill>
                <a:hlinkClick r:id="rId2" action="ppaction://hlinkfile"/>
              </a:rPr>
              <a:t>“</a:t>
            </a:r>
            <a:r>
              <a:rPr lang="en-US" sz="2000" dirty="0" smtClean="0">
                <a:solidFill>
                  <a:srgbClr val="A50021"/>
                </a:solidFill>
                <a:hlinkClick r:id="rId2" action="ppaction://hlinkfile"/>
              </a:rPr>
              <a:t> </a:t>
            </a:r>
            <a:r>
              <a:rPr lang="uk-UA" sz="2000" dirty="0" smtClean="0">
                <a:solidFill>
                  <a:srgbClr val="A50021"/>
                </a:solidFill>
                <a:hlinkClick r:id="rId2" action="ppaction://hlinkfile"/>
              </a:rPr>
              <a:t>Рівняння</a:t>
            </a:r>
            <a:r>
              <a:rPr lang="en-US" sz="2000" dirty="0" smtClean="0">
                <a:solidFill>
                  <a:srgbClr val="A50021"/>
                </a:solidFill>
                <a:hlinkClick r:id="rId2" action="ppaction://hlinkfile"/>
              </a:rPr>
              <a:t> </a:t>
            </a:r>
            <a:r>
              <a:rPr lang="uk-UA" sz="2000" dirty="0" smtClean="0">
                <a:solidFill>
                  <a:srgbClr val="A50021"/>
                </a:solidFill>
                <a:hlinkClick r:id="rId2" action="ppaction://hlinkfile"/>
              </a:rPr>
              <a:t>”</a:t>
            </a:r>
            <a:endParaRPr lang="ru-RU" dirty="0" smtClean="0">
              <a:solidFill>
                <a:srgbClr val="A50021"/>
              </a:solidFill>
            </a:endParaRPr>
          </a:p>
        </p:txBody>
      </p:sp>
      <p:pic>
        <p:nvPicPr>
          <p:cNvPr id="24581" name="Picture 5" descr="DSC0569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581400"/>
            <a:ext cx="3352800" cy="2514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4582" name="Picture 6" descr="DSC0569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2209800"/>
            <a:ext cx="3973918" cy="2971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304800" y="381000"/>
            <a:ext cx="6248400" cy="990600"/>
          </a:xfrm>
          <a:prstGeom prst="rect">
            <a:avLst/>
          </a:prstGeom>
          <a:ln w="9525" cap="flat" cmpd="sng" algn="ctr">
            <a:solidFill>
              <a:schemeClr val="accent5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3200" dirty="0">
                <a:solidFill>
                  <a:srgbClr val="3333CC"/>
                </a:solidFill>
              </a:rPr>
              <a:t>Відкритий урок на тему </a:t>
            </a:r>
            <a:r>
              <a:rPr lang="uk-UA" sz="3200" dirty="0" err="1">
                <a:solidFill>
                  <a:srgbClr val="3333CC"/>
                </a:solidFill>
              </a:rPr>
              <a:t>“Рівняння”</a:t>
            </a:r>
            <a:endParaRPr lang="uk-UA" sz="3200" dirty="0">
              <a:solidFill>
                <a:srgbClr val="3333CC"/>
              </a:solidFill>
            </a:endParaRPr>
          </a:p>
        </p:txBody>
      </p:sp>
      <p:sp>
        <p:nvSpPr>
          <p:cNvPr id="9" name="Управляющая кнопка: домой 8">
            <a:hlinkClick r:id="rId5" action="ppaction://hlinksldjump" highlightClick="1"/>
          </p:cNvPr>
          <p:cNvSpPr/>
          <p:nvPr/>
        </p:nvSpPr>
        <p:spPr>
          <a:xfrm>
            <a:off x="8534400" y="6248400"/>
            <a:ext cx="457200" cy="432816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304800" y="381000"/>
            <a:ext cx="6248400" cy="990600"/>
          </a:xfrm>
          <a:prstGeom prst="rect">
            <a:avLst/>
          </a:prstGeom>
          <a:ln w="9525" cap="flat" cmpd="sng" algn="ctr">
            <a:solidFill>
              <a:schemeClr val="accent5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3200" dirty="0">
                <a:solidFill>
                  <a:srgbClr val="3333CC"/>
                </a:solidFill>
              </a:rPr>
              <a:t>Урок до 75-річчя О.А.</a:t>
            </a:r>
            <a:r>
              <a:rPr lang="uk-UA" sz="3200" dirty="0" err="1">
                <a:solidFill>
                  <a:srgbClr val="3333CC"/>
                </a:solidFill>
              </a:rPr>
              <a:t>Захаренка</a:t>
            </a:r>
            <a:endParaRPr lang="uk-UA" sz="3200" dirty="0">
              <a:solidFill>
                <a:srgbClr val="3333CC"/>
              </a:solidFill>
            </a:endParaRPr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8534400" y="6248400"/>
            <a:ext cx="457200" cy="432816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5606" name="Содержимое 5"/>
          <p:cNvSpPr>
            <a:spLocks noGrp="1"/>
          </p:cNvSpPr>
          <p:nvPr>
            <p:ph idx="1"/>
          </p:nvPr>
        </p:nvSpPr>
        <p:spPr>
          <a:ln>
            <a:solidFill>
              <a:srgbClr val="A50021"/>
            </a:solidFill>
          </a:ln>
        </p:spPr>
        <p:txBody>
          <a:bodyPr/>
          <a:lstStyle/>
          <a:p>
            <a:pPr marL="0" indent="0" algn="ctr">
              <a:buFont typeface="Arial" pitchFamily="34" charset="0"/>
              <a:buNone/>
            </a:pPr>
            <a:r>
              <a:rPr lang="uk-UA" sz="3600" i="1" smtClean="0">
                <a:solidFill>
                  <a:srgbClr val="A50021"/>
                </a:solidFill>
                <a:hlinkClick r:id="rId3" action="ppaction://hlinkfile"/>
              </a:rPr>
              <a:t>По-своєму прекрасні, </a:t>
            </a:r>
          </a:p>
          <a:p>
            <a:pPr marL="0" indent="0" algn="ctr">
              <a:buFont typeface="Arial" pitchFamily="34" charset="0"/>
              <a:buNone/>
            </a:pPr>
            <a:r>
              <a:rPr lang="uk-UA" sz="3600" i="1" smtClean="0">
                <a:solidFill>
                  <a:srgbClr val="A50021"/>
                </a:solidFill>
                <a:hlinkClick r:id="rId3" action="ppaction://hlinkfile"/>
              </a:rPr>
              <a:t>здорові фізично і духовно люди,</a:t>
            </a:r>
            <a:endParaRPr lang="ru-RU" sz="3600" smtClean="0">
              <a:solidFill>
                <a:srgbClr val="A50021"/>
              </a:solidFill>
              <a:hlinkClick r:id="rId3" action="ppaction://hlinkfile"/>
            </a:endParaRPr>
          </a:p>
          <a:p>
            <a:pPr marL="0" indent="0" algn="ctr">
              <a:buFont typeface="Arial" pitchFamily="34" charset="0"/>
              <a:buNone/>
            </a:pPr>
            <a:r>
              <a:rPr lang="uk-UA" sz="3600" i="1" smtClean="0">
                <a:solidFill>
                  <a:srgbClr val="A50021"/>
                </a:solidFill>
                <a:hlinkClick r:id="rId3" action="ppaction://hlinkfile"/>
              </a:rPr>
              <a:t>що живуть за законами добра і краси,</a:t>
            </a:r>
            <a:endParaRPr lang="ru-RU" sz="3600" smtClean="0">
              <a:solidFill>
                <a:srgbClr val="A50021"/>
              </a:solidFill>
              <a:hlinkClick r:id="rId3" action="ppaction://hlinkfile"/>
            </a:endParaRPr>
          </a:p>
          <a:p>
            <a:pPr marL="0" indent="0" algn="ctr">
              <a:buFont typeface="Arial" pitchFamily="34" charset="0"/>
              <a:buNone/>
            </a:pPr>
            <a:r>
              <a:rPr lang="uk-UA" sz="3600" i="1" smtClean="0">
                <a:solidFill>
                  <a:srgbClr val="A50021"/>
                </a:solidFill>
                <a:hlinkClick r:id="rId3" action="ppaction://hlinkfile"/>
              </a:rPr>
              <a:t>сповідують загальнолюдські </a:t>
            </a:r>
          </a:p>
          <a:p>
            <a:pPr marL="0" indent="0" algn="ctr">
              <a:buFont typeface="Arial" pitchFamily="34" charset="0"/>
              <a:buNone/>
            </a:pPr>
            <a:r>
              <a:rPr lang="uk-UA" sz="3600" i="1" smtClean="0">
                <a:solidFill>
                  <a:srgbClr val="A50021"/>
                </a:solidFill>
                <a:hlinkClick r:id="rId3" action="ppaction://hlinkfile"/>
              </a:rPr>
              <a:t>принципи і цінності –</a:t>
            </a:r>
            <a:endParaRPr lang="ru-RU" sz="3600" smtClean="0">
              <a:solidFill>
                <a:srgbClr val="A50021"/>
              </a:solidFill>
              <a:hlinkClick r:id="rId3" action="ppaction://hlinkfile"/>
            </a:endParaRPr>
          </a:p>
          <a:p>
            <a:pPr marL="0" indent="0" algn="ctr">
              <a:buFont typeface="Arial" pitchFamily="34" charset="0"/>
              <a:buNone/>
            </a:pPr>
            <a:r>
              <a:rPr lang="uk-UA" sz="3600" i="1" smtClean="0">
                <a:solidFill>
                  <a:srgbClr val="A50021"/>
                </a:solidFill>
                <a:hlinkClick r:id="rId3" action="ppaction://hlinkfile"/>
              </a:rPr>
              <a:t> це жителі школи.</a:t>
            </a:r>
            <a:endParaRPr lang="uk-UA" sz="3600" i="1" smtClean="0">
              <a:solidFill>
                <a:srgbClr val="A50021"/>
              </a:solidFill>
            </a:endParaRPr>
          </a:p>
          <a:p>
            <a:pPr marL="0" indent="0" algn="r">
              <a:buFont typeface="Arial" pitchFamily="34" charset="0"/>
              <a:buNone/>
            </a:pPr>
            <a:r>
              <a:rPr lang="uk-UA" smtClean="0">
                <a:solidFill>
                  <a:srgbClr val="A50021"/>
                </a:solidFill>
              </a:rPr>
              <a:t>О.А.Захаренко</a:t>
            </a:r>
            <a:endParaRPr lang="ru-RU" smtClean="0">
              <a:solidFill>
                <a:srgbClr val="A5002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304800" y="381000"/>
            <a:ext cx="6172200" cy="1066800"/>
          </a:xfrm>
          <a:prstGeom prst="rect">
            <a:avLst/>
          </a:prstGeom>
          <a:ln w="9525" cap="flat" cmpd="sng" algn="ctr">
            <a:solidFill>
              <a:schemeClr val="accent5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r>
              <a:rPr lang="uk-UA" sz="3200" dirty="0">
                <a:solidFill>
                  <a:srgbClr val="3333CC"/>
                </a:solidFill>
              </a:rPr>
              <a:t>Карточки </a:t>
            </a:r>
            <a:r>
              <a:rPr lang="uk-UA" sz="3200" dirty="0" err="1">
                <a:solidFill>
                  <a:srgbClr val="3333CC"/>
                </a:solidFill>
              </a:rPr>
              <a:t>поелементного</a:t>
            </a:r>
            <a:r>
              <a:rPr lang="uk-UA" sz="3200" dirty="0">
                <a:solidFill>
                  <a:srgbClr val="3333CC"/>
                </a:solidFill>
              </a:rPr>
              <a:t> аналізу контрольних робіт</a:t>
            </a: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228600" y="1600200"/>
          <a:ext cx="8686800" cy="4998720"/>
        </p:xfrm>
        <a:graphic>
          <a:graphicData uri="http://schemas.openxmlformats.org/drawingml/2006/table">
            <a:tbl>
              <a:tblPr/>
              <a:tblGrid>
                <a:gridCol w="620713"/>
                <a:gridCol w="2114550"/>
                <a:gridCol w="495300"/>
                <a:gridCol w="496887"/>
                <a:gridCol w="495300"/>
                <a:gridCol w="495300"/>
                <a:gridCol w="496888"/>
                <a:gridCol w="495300"/>
                <a:gridCol w="496887"/>
                <a:gridCol w="495300"/>
                <a:gridCol w="496888"/>
                <a:gridCol w="495300"/>
                <a:gridCol w="496887"/>
                <a:gridCol w="495300"/>
              </a:tblGrid>
              <a:tr h="269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п/</a:t>
                      </a:r>
                      <a:r>
                        <a:rPr kumimoji="0" lang="uk-UA" sz="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ПІБ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Оцінка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kumimoji="0" 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146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Александрова Тетяна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146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Арсенюк Тетяна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146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Волошин Юлія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146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Гапошкіна Анастасія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146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Гевел Андрій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146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Грабова Тетяна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146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Доненко Анна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146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Дудник Сергій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146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Желєзняк Володимир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146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Замогильна Катерина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146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Іванченко Вікторія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146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Кононенко Максим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146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Корецький Євгеній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146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Мельник Дмитро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146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Моца Ярослав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146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Наволочка Юлія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146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Панитенко Артур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146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Пілат Катерина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146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Позивайло Максим 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146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Ратушна Альона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146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Руденко Євгеній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146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Салій Владислав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146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Симонова Діана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146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Скринник Анастасія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146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Спірін Владислав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146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Сторожук Вікторія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146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Сумленна Наталія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146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Чумаченко Інна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146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Чуприна Ігор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146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Щекань Анна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146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sp>
        <p:nvSpPr>
          <p:cNvPr id="6" name="Управляющая кнопка: домой 5">
            <a:hlinkClick r:id="rId2" action="ppaction://hlinksldjump" highlightClick="1"/>
          </p:cNvPr>
          <p:cNvSpPr/>
          <p:nvPr/>
        </p:nvSpPr>
        <p:spPr>
          <a:xfrm>
            <a:off x="8686800" y="6425184"/>
            <a:ext cx="457200" cy="432816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   </a:t>
            </a:r>
            <a:endParaRPr lang="ru-RU" smtClean="0"/>
          </a:p>
        </p:txBody>
      </p:sp>
      <p:sp>
        <p:nvSpPr>
          <p:cNvPr id="27651" name="Содержимое 5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533400"/>
          </a:xfrm>
        </p:spPr>
        <p:txBody>
          <a:bodyPr/>
          <a:lstStyle/>
          <a:p>
            <a:pPr marL="85725" indent="-85725" algn="ctr">
              <a:buFont typeface="Arial" pitchFamily="34" charset="0"/>
              <a:buNone/>
              <a:tabLst>
                <a:tab pos="266700" algn="l"/>
              </a:tabLst>
            </a:pPr>
            <a:r>
              <a:rPr lang="uk-UA" sz="2000" smtClean="0">
                <a:solidFill>
                  <a:srgbClr val="A50021"/>
                </a:solidFill>
              </a:rPr>
              <a:t>Мастер функцій                                                 Ознаки рівності трикутників</a:t>
            </a:r>
            <a:endParaRPr lang="ru-RU" sz="2000" smtClean="0">
              <a:solidFill>
                <a:srgbClr val="A50021"/>
              </a:solidFill>
            </a:endParaRPr>
          </a:p>
        </p:txBody>
      </p:sp>
      <p:pic>
        <p:nvPicPr>
          <p:cNvPr id="27652" name="Picture 4" descr="F:\1.bmp">
            <a:hlinkClick r:id="rId2" action="ppaction://hlinkfile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40582" r="26279" b="35779"/>
          <a:stretch>
            <a:fillRect/>
          </a:stretch>
        </p:blipFill>
        <p:spPr>
          <a:xfrm>
            <a:off x="457200" y="2343150"/>
            <a:ext cx="3429000" cy="3709988"/>
          </a:xfrm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304800" y="381000"/>
            <a:ext cx="6172200" cy="1066800"/>
          </a:xfrm>
          <a:prstGeom prst="rect">
            <a:avLst/>
          </a:prstGeom>
          <a:ln w="9525" cap="flat" cmpd="sng" algn="ctr">
            <a:solidFill>
              <a:schemeClr val="accent5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r>
              <a:rPr lang="uk-UA" sz="3200" dirty="0">
                <a:solidFill>
                  <a:srgbClr val="3333CC"/>
                </a:solidFill>
              </a:rPr>
              <a:t>Цікавинки на уроки</a:t>
            </a:r>
          </a:p>
          <a:p>
            <a:pPr algn="ctr">
              <a:defRPr/>
            </a:pPr>
            <a:r>
              <a:rPr lang="uk-UA" sz="3200" i="1" dirty="0">
                <a:solidFill>
                  <a:srgbClr val="3333CC"/>
                </a:solidFill>
              </a:rPr>
              <a:t>(програми, які люблять мої учні)</a:t>
            </a:r>
          </a:p>
        </p:txBody>
      </p:sp>
      <p:sp>
        <p:nvSpPr>
          <p:cNvPr id="7" name="Управляющая кнопка: домой 6">
            <a:hlinkClick r:id="rId4" action="ppaction://hlinksldjump" highlightClick="1"/>
          </p:cNvPr>
          <p:cNvSpPr/>
          <p:nvPr/>
        </p:nvSpPr>
        <p:spPr>
          <a:xfrm>
            <a:off x="8534400" y="6248400"/>
            <a:ext cx="457200" cy="432816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7657" name="Picture 9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6" cstate="print"/>
          <a:srcRect l="26190" t="17525" r="15237" b="11620"/>
          <a:stretch>
            <a:fillRect/>
          </a:stretch>
        </p:blipFill>
        <p:spPr bwMode="auto">
          <a:xfrm>
            <a:off x="4953000" y="2514600"/>
            <a:ext cx="3878263" cy="293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>
          <a:blip r:embed="rId2" cstate="print"/>
          <a:srcRect l="4153" r="50160" b="85655"/>
          <a:stretch>
            <a:fillRect/>
          </a:stretch>
        </p:blipFill>
        <p:spPr bwMode="auto">
          <a:xfrm>
            <a:off x="1905000" y="2209800"/>
            <a:ext cx="5410200" cy="30432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304800" y="381000"/>
            <a:ext cx="6172200" cy="1066800"/>
          </a:xfrm>
          <a:prstGeom prst="rect">
            <a:avLst/>
          </a:prstGeom>
          <a:ln w="9525" cap="flat" cmpd="sng" algn="ctr">
            <a:solidFill>
              <a:schemeClr val="accent5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r>
              <a:rPr lang="uk-UA" sz="3200" dirty="0">
                <a:solidFill>
                  <a:srgbClr val="3333CC"/>
                </a:solidFill>
              </a:rPr>
              <a:t>Оцінка роботи моїх найкращих співавторів</a:t>
            </a:r>
          </a:p>
        </p:txBody>
      </p:sp>
      <p:sp>
        <p:nvSpPr>
          <p:cNvPr id="5" name="Управляющая кнопка: домой 4">
            <a:hlinkClick r:id="rId3" action="ppaction://hlinksldjump" highlightClick="1"/>
          </p:cNvPr>
          <p:cNvSpPr/>
          <p:nvPr/>
        </p:nvSpPr>
        <p:spPr>
          <a:xfrm>
            <a:off x="8534400" y="6248400"/>
            <a:ext cx="457200" cy="432816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6"/>
          <p:cNvSpPr>
            <a:spLocks noChangeArrowheads="1"/>
          </p:cNvSpPr>
          <p:nvPr/>
        </p:nvSpPr>
        <p:spPr bwMode="auto">
          <a:xfrm>
            <a:off x="381000" y="457200"/>
            <a:ext cx="6096000" cy="5842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3200" dirty="0">
                <a:solidFill>
                  <a:srgbClr val="3333CC"/>
                </a:solidFill>
                <a:latin typeface="+mn-lt"/>
              </a:rPr>
              <a:t>Виховна робота</a:t>
            </a:r>
            <a:endParaRPr lang="uk-UA" sz="3200" b="1" dirty="0">
              <a:solidFill>
                <a:srgbClr val="3333CC"/>
              </a:solidFill>
              <a:latin typeface="+mn-lt"/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381000" y="1600200"/>
          <a:ext cx="70866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Управляющая кнопка: домой 5">
            <a:hlinkClick r:id="rId7" action="ppaction://hlinksldjump" highlightClick="1"/>
          </p:cNvPr>
          <p:cNvSpPr/>
          <p:nvPr/>
        </p:nvSpPr>
        <p:spPr>
          <a:xfrm>
            <a:off x="8534400" y="6248400"/>
            <a:ext cx="457200" cy="432816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304800" y="381000"/>
            <a:ext cx="6172200" cy="990600"/>
          </a:xfrm>
          <a:prstGeom prst="rect">
            <a:avLst/>
          </a:prstGeom>
          <a:ln w="9525" cap="flat" cmpd="sng" algn="ctr">
            <a:solidFill>
              <a:schemeClr val="accent5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3200" dirty="0">
                <a:solidFill>
                  <a:srgbClr val="3333CC"/>
                </a:solidFill>
              </a:rPr>
              <a:t>Участь у батьківських конференціях </a:t>
            </a:r>
            <a:r>
              <a:rPr lang="uk-UA" sz="32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0723" name="Содержимое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2000" dirty="0" smtClean="0">
                <a:solidFill>
                  <a:srgbClr val="A50021"/>
                </a:solidFill>
              </a:rPr>
              <a:t>1-2 </a:t>
            </a:r>
            <a:r>
              <a:rPr lang="ru-RU" sz="2000" dirty="0" err="1" smtClean="0">
                <a:solidFill>
                  <a:srgbClr val="A50021"/>
                </a:solidFill>
              </a:rPr>
              <a:t>грудня</a:t>
            </a:r>
            <a:r>
              <a:rPr lang="ru-RU" sz="2000" dirty="0" smtClean="0">
                <a:solidFill>
                  <a:srgbClr val="A50021"/>
                </a:solidFill>
              </a:rPr>
              <a:t> 2010 р. </a:t>
            </a:r>
            <a:r>
              <a:rPr lang="ru-RU" sz="2000" dirty="0" smtClean="0"/>
              <a:t>в </a:t>
            </a:r>
            <a:r>
              <a:rPr lang="ru-RU" sz="2000" dirty="0" err="1" smtClean="0"/>
              <a:t>актовій</a:t>
            </a:r>
            <a:r>
              <a:rPr lang="ru-RU" sz="2000" dirty="0" smtClean="0"/>
              <a:t> </a:t>
            </a:r>
            <a:r>
              <a:rPr lang="ru-RU" sz="2000" dirty="0" err="1" smtClean="0"/>
              <a:t>залі</a:t>
            </a:r>
            <a:r>
              <a:rPr lang="ru-RU" sz="2000" dirty="0" smtClean="0"/>
              <a:t> </a:t>
            </a:r>
            <a:r>
              <a:rPr lang="ru-RU" sz="2000" dirty="0" err="1" smtClean="0"/>
              <a:t>школи</a:t>
            </a:r>
            <a:r>
              <a:rPr lang="ru-RU" sz="2000" dirty="0" smtClean="0"/>
              <a:t> </a:t>
            </a:r>
            <a:r>
              <a:rPr lang="ru-RU" sz="2000" dirty="0" err="1" smtClean="0"/>
              <a:t>відбулися</a:t>
            </a:r>
            <a:r>
              <a:rPr lang="ru-RU" sz="2000" dirty="0" smtClean="0"/>
              <a:t> </a:t>
            </a:r>
            <a:r>
              <a:rPr lang="ru-RU" sz="2000" dirty="0" err="1" smtClean="0"/>
              <a:t>батьківські</a:t>
            </a:r>
            <a:r>
              <a:rPr lang="ru-RU" sz="2000" dirty="0" smtClean="0"/>
              <a:t> </a:t>
            </a:r>
            <a:r>
              <a:rPr lang="ru-RU" sz="2000" dirty="0" err="1" smtClean="0"/>
              <a:t>конференції</a:t>
            </a:r>
            <a:r>
              <a:rPr lang="ru-RU" sz="2000" dirty="0" smtClean="0"/>
              <a:t> для </a:t>
            </a:r>
            <a:r>
              <a:rPr lang="ru-RU" sz="2000" dirty="0" err="1" smtClean="0"/>
              <a:t>учнів</a:t>
            </a:r>
            <a:r>
              <a:rPr lang="ru-RU" sz="2000" dirty="0" smtClean="0"/>
              <a:t> 5-8 та 9-11 </a:t>
            </a:r>
            <a:r>
              <a:rPr lang="ru-RU" sz="2000" dirty="0" err="1" smtClean="0"/>
              <a:t>класів</a:t>
            </a:r>
            <a:r>
              <a:rPr lang="ru-RU" sz="2000" dirty="0" smtClean="0"/>
              <a:t> на тему  </a:t>
            </a:r>
            <a:r>
              <a:rPr lang="ru-RU" sz="2000" dirty="0" smtClean="0">
                <a:solidFill>
                  <a:srgbClr val="A50021"/>
                </a:solidFill>
              </a:rPr>
              <a:t>“</a:t>
            </a:r>
            <a:r>
              <a:rPr lang="ru-RU" sz="2000" dirty="0" err="1" smtClean="0">
                <a:solidFill>
                  <a:srgbClr val="A50021"/>
                </a:solidFill>
              </a:rPr>
              <a:t>Вплив</a:t>
            </a:r>
            <a:r>
              <a:rPr lang="ru-RU" sz="2000" dirty="0" smtClean="0">
                <a:solidFill>
                  <a:srgbClr val="A50021"/>
                </a:solidFill>
              </a:rPr>
              <a:t> </a:t>
            </a:r>
            <a:r>
              <a:rPr lang="ru-RU" sz="2000" dirty="0" err="1" smtClean="0">
                <a:solidFill>
                  <a:srgbClr val="A50021"/>
                </a:solidFill>
              </a:rPr>
              <a:t>психофізіологічних</a:t>
            </a:r>
            <a:r>
              <a:rPr lang="ru-RU" sz="2000" dirty="0" smtClean="0">
                <a:solidFill>
                  <a:srgbClr val="A50021"/>
                </a:solidFill>
              </a:rPr>
              <a:t> </a:t>
            </a:r>
            <a:r>
              <a:rPr lang="ru-RU" sz="2000" dirty="0" err="1" smtClean="0">
                <a:solidFill>
                  <a:srgbClr val="A50021"/>
                </a:solidFill>
              </a:rPr>
              <a:t>особливостей</a:t>
            </a:r>
            <a:r>
              <a:rPr lang="ru-RU" sz="2000" dirty="0" smtClean="0">
                <a:solidFill>
                  <a:srgbClr val="A50021"/>
                </a:solidFill>
              </a:rPr>
              <a:t> </a:t>
            </a:r>
            <a:r>
              <a:rPr lang="ru-RU" sz="2000" dirty="0" err="1" smtClean="0">
                <a:solidFill>
                  <a:srgbClr val="A50021"/>
                </a:solidFill>
              </a:rPr>
              <a:t>дітей</a:t>
            </a:r>
            <a:r>
              <a:rPr lang="ru-RU" sz="2000" dirty="0" smtClean="0">
                <a:solidFill>
                  <a:srgbClr val="A50021"/>
                </a:solidFill>
              </a:rPr>
              <a:t> на </a:t>
            </a:r>
            <a:r>
              <a:rPr lang="ru-RU" sz="2000" dirty="0" err="1" smtClean="0">
                <a:solidFill>
                  <a:srgbClr val="A50021"/>
                </a:solidFill>
              </a:rPr>
              <a:t>їх</a:t>
            </a:r>
            <a:r>
              <a:rPr lang="ru-RU" sz="2000" dirty="0" smtClean="0">
                <a:solidFill>
                  <a:srgbClr val="A50021"/>
                </a:solidFill>
              </a:rPr>
              <a:t> </a:t>
            </a:r>
            <a:r>
              <a:rPr lang="ru-RU" sz="2000" dirty="0" err="1" smtClean="0">
                <a:solidFill>
                  <a:srgbClr val="A50021"/>
                </a:solidFill>
              </a:rPr>
              <a:t>розвиток</a:t>
            </a:r>
            <a:r>
              <a:rPr lang="ru-RU" sz="2000" dirty="0" smtClean="0">
                <a:solidFill>
                  <a:srgbClr val="A50021"/>
                </a:solidFill>
              </a:rPr>
              <a:t> </a:t>
            </a:r>
            <a:r>
              <a:rPr lang="ru-RU" sz="2000" dirty="0" err="1" smtClean="0">
                <a:solidFill>
                  <a:srgbClr val="A50021"/>
                </a:solidFill>
              </a:rPr>
              <a:t>і</a:t>
            </a:r>
            <a:r>
              <a:rPr lang="ru-RU" sz="2000" dirty="0" smtClean="0">
                <a:solidFill>
                  <a:srgbClr val="A50021"/>
                </a:solidFill>
              </a:rPr>
              <a:t> </a:t>
            </a:r>
            <a:r>
              <a:rPr lang="ru-RU" sz="2000" dirty="0" err="1" smtClean="0">
                <a:solidFill>
                  <a:srgbClr val="A50021"/>
                </a:solidFill>
              </a:rPr>
              <a:t>збереження</a:t>
            </a:r>
            <a:r>
              <a:rPr lang="ru-RU" sz="2000" dirty="0" smtClean="0">
                <a:solidFill>
                  <a:srgbClr val="A50021"/>
                </a:solidFill>
              </a:rPr>
              <a:t> </a:t>
            </a:r>
            <a:r>
              <a:rPr lang="ru-RU" sz="2000" dirty="0" err="1" smtClean="0">
                <a:solidFill>
                  <a:srgbClr val="A50021"/>
                </a:solidFill>
              </a:rPr>
              <a:t>здоров'я</a:t>
            </a:r>
            <a:r>
              <a:rPr lang="ru-RU" sz="2000" dirty="0" smtClean="0"/>
              <a:t> </a:t>
            </a:r>
            <a:r>
              <a:rPr lang="ru-RU" sz="2000" dirty="0" smtClean="0">
                <a:solidFill>
                  <a:srgbClr val="A50021"/>
                </a:solidFill>
              </a:rPr>
              <a:t>”</a:t>
            </a:r>
          </a:p>
          <a:p>
            <a:pPr marL="0" indent="361950">
              <a:buNone/>
            </a:pPr>
            <a:r>
              <a:rPr lang="ru-RU" sz="2000" dirty="0" smtClean="0"/>
              <a:t>Тема </a:t>
            </a:r>
            <a:r>
              <a:rPr lang="ru-RU" sz="2000" dirty="0" err="1" smtClean="0"/>
              <a:t>виступу</a:t>
            </a:r>
            <a:r>
              <a:rPr lang="ru-RU" sz="2000" dirty="0" smtClean="0"/>
              <a:t>: </a:t>
            </a:r>
            <a:r>
              <a:rPr lang="ru-RU" sz="2000" dirty="0" smtClean="0">
                <a:solidFill>
                  <a:srgbClr val="A50021"/>
                </a:solidFill>
              </a:rPr>
              <a:t>“</a:t>
            </a:r>
            <a:r>
              <a:rPr lang="ru-RU" sz="2000" dirty="0" err="1" smtClean="0">
                <a:solidFill>
                  <a:srgbClr val="A50021"/>
                </a:solidFill>
              </a:rPr>
              <a:t>Співпраця</a:t>
            </a:r>
            <a:r>
              <a:rPr lang="ru-RU" sz="2000" dirty="0" smtClean="0">
                <a:solidFill>
                  <a:srgbClr val="A50021"/>
                </a:solidFill>
              </a:rPr>
              <a:t> - шлях до </a:t>
            </a:r>
            <a:r>
              <a:rPr lang="ru-RU" sz="2000" dirty="0" err="1" smtClean="0">
                <a:solidFill>
                  <a:srgbClr val="A50021"/>
                </a:solidFill>
              </a:rPr>
              <a:t>ефективного</a:t>
            </a:r>
            <a:r>
              <a:rPr lang="ru-RU" sz="2000" dirty="0" smtClean="0">
                <a:solidFill>
                  <a:srgbClr val="A50021"/>
                </a:solidFill>
              </a:rPr>
              <a:t> </a:t>
            </a:r>
            <a:r>
              <a:rPr lang="ru-RU" sz="2000" dirty="0" err="1" smtClean="0">
                <a:solidFill>
                  <a:srgbClr val="A50021"/>
                </a:solidFill>
              </a:rPr>
              <a:t>виховання</a:t>
            </a:r>
            <a:r>
              <a:rPr lang="ru-RU" sz="2000" dirty="0" smtClean="0">
                <a:solidFill>
                  <a:srgbClr val="A50021"/>
                </a:solidFill>
              </a:rPr>
              <a:t>. Статистика </a:t>
            </a:r>
            <a:r>
              <a:rPr lang="ru-RU" sz="2000" dirty="0" err="1" smtClean="0">
                <a:solidFill>
                  <a:srgbClr val="A50021"/>
                </a:solidFill>
              </a:rPr>
              <a:t>допомагає</a:t>
            </a:r>
            <a:r>
              <a:rPr lang="ru-RU" sz="2000" dirty="0" smtClean="0">
                <a:solidFill>
                  <a:srgbClr val="A50021"/>
                </a:solidFill>
              </a:rPr>
              <a:t> </a:t>
            </a:r>
            <a:r>
              <a:rPr lang="ru-RU" sz="2000" dirty="0" err="1" smtClean="0">
                <a:solidFill>
                  <a:srgbClr val="A50021"/>
                </a:solidFill>
              </a:rPr>
              <a:t>робити</a:t>
            </a:r>
            <a:r>
              <a:rPr lang="ru-RU" sz="2000" dirty="0" smtClean="0">
                <a:solidFill>
                  <a:srgbClr val="A50021"/>
                </a:solidFill>
              </a:rPr>
              <a:t> </a:t>
            </a:r>
            <a:r>
              <a:rPr lang="ru-RU" sz="2000" dirty="0" err="1" smtClean="0">
                <a:solidFill>
                  <a:srgbClr val="A50021"/>
                </a:solidFill>
              </a:rPr>
              <a:t>висновки</a:t>
            </a:r>
            <a:r>
              <a:rPr lang="ru-RU" sz="2000" dirty="0" smtClean="0">
                <a:solidFill>
                  <a:srgbClr val="A50021"/>
                </a:solidFill>
              </a:rPr>
              <a:t>”</a:t>
            </a:r>
          </a:p>
        </p:txBody>
      </p:sp>
      <p:pic>
        <p:nvPicPr>
          <p:cNvPr id="23556" name="Содержимое 5" descr="C:\Documents and Settings\Admin\Рабочий стол\11.jpg"/>
          <p:cNvPicPr>
            <a:picLocks noGrp="1"/>
          </p:cNvPicPr>
          <p:nvPr>
            <p:ph sz="half" idx="2"/>
          </p:nvPr>
        </p:nvPicPr>
        <p:blipFill>
          <a:blip r:embed="rId2" cstate="print">
            <a:lum bright="10000"/>
          </a:blip>
          <a:srcRect l="41508" t="20570" r="3773"/>
          <a:stretch>
            <a:fillRect/>
          </a:stretch>
        </p:blipFill>
        <p:spPr>
          <a:xfrm>
            <a:off x="5257800" y="1828800"/>
            <a:ext cx="3276600" cy="35480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34400" y="6248400"/>
            <a:ext cx="457200" cy="432816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 t="6126" b="1978"/>
          <a:stretch>
            <a:fillRect/>
          </a:stretch>
        </p:blipFill>
        <p:spPr bwMode="auto">
          <a:xfrm>
            <a:off x="228600" y="2057400"/>
            <a:ext cx="3332163" cy="2286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304800" y="381000"/>
            <a:ext cx="6019800" cy="639763"/>
          </a:xfrm>
          <a:prstGeom prst="rect">
            <a:avLst/>
          </a:prstGeom>
          <a:ln w="9525" cap="flat" cmpd="sng" algn="ctr">
            <a:solidFill>
              <a:schemeClr val="accent5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r>
              <a:rPr lang="uk-UA" sz="3200" dirty="0">
                <a:solidFill>
                  <a:srgbClr val="3333CC"/>
                </a:solidFill>
              </a:rPr>
              <a:t>Участь у районних семінарах</a:t>
            </a:r>
            <a:r>
              <a:rPr lang="uk-UA" dirty="0">
                <a:solidFill>
                  <a:srgbClr val="3333CC"/>
                </a:solidFill>
                <a:latin typeface="Arial" charset="0"/>
              </a:rPr>
              <a:t> </a:t>
            </a:r>
          </a:p>
        </p:txBody>
      </p:sp>
      <p:sp>
        <p:nvSpPr>
          <p:cNvPr id="31748" name="Содержимое 4"/>
          <p:cNvSpPr>
            <a:spLocks noGrp="1"/>
          </p:cNvSpPr>
          <p:nvPr>
            <p:ph idx="1"/>
          </p:nvPr>
        </p:nvSpPr>
        <p:spPr>
          <a:xfrm>
            <a:off x="3733800" y="1600200"/>
            <a:ext cx="4953000" cy="4525963"/>
          </a:xfrm>
        </p:spPr>
        <p:txBody>
          <a:bodyPr/>
          <a:lstStyle/>
          <a:p>
            <a:pPr marL="0" indent="0">
              <a:buNone/>
            </a:pPr>
            <a:r>
              <a:rPr lang="uk-UA" sz="2000" dirty="0" smtClean="0">
                <a:solidFill>
                  <a:srgbClr val="A50021"/>
                </a:solidFill>
              </a:rPr>
              <a:t>Квітень  2010 </a:t>
            </a:r>
            <a:r>
              <a:rPr lang="uk-UA" sz="2000" dirty="0" smtClean="0"/>
              <a:t>На базі школи був проведений районний семінар-практикум для соціальних педагогів та практичних психологів загальноосвітніх шкіл району   </a:t>
            </a:r>
            <a:r>
              <a:rPr lang="uk-UA" sz="2000" dirty="0" err="1" smtClean="0">
                <a:solidFill>
                  <a:srgbClr val="A50021"/>
                </a:solidFill>
              </a:rPr>
              <a:t>“Твоє</a:t>
            </a:r>
            <a:r>
              <a:rPr lang="uk-UA" sz="2000" dirty="0" smtClean="0">
                <a:solidFill>
                  <a:srgbClr val="A50021"/>
                </a:solidFill>
              </a:rPr>
              <a:t> життя – твій вибір</a:t>
            </a:r>
            <a:r>
              <a:rPr lang="uk-UA" sz="2000" dirty="0" smtClean="0"/>
              <a:t> </a:t>
            </a:r>
            <a:r>
              <a:rPr lang="uk-UA" sz="2000" dirty="0" smtClean="0">
                <a:solidFill>
                  <a:srgbClr val="A50021"/>
                </a:solidFill>
              </a:rPr>
              <a:t>” </a:t>
            </a:r>
          </a:p>
          <a:p>
            <a:pPr marL="0" indent="0">
              <a:buNone/>
            </a:pPr>
            <a:r>
              <a:rPr lang="uk-UA" sz="2000" dirty="0" smtClean="0"/>
              <a:t>Учасникам семінару було представлено роботу психологічної служби школи. </a:t>
            </a:r>
          </a:p>
          <a:p>
            <a:pPr marL="0" indent="0">
              <a:buNone/>
            </a:pPr>
            <a:r>
              <a:rPr lang="uk-UA" sz="2000" dirty="0" smtClean="0"/>
              <a:t>Заняття з елементами тренінгу у 7-Б класі  </a:t>
            </a:r>
            <a:r>
              <a:rPr lang="ru-RU" sz="2000" dirty="0" smtClean="0">
                <a:solidFill>
                  <a:srgbClr val="A50021"/>
                </a:solidFill>
              </a:rPr>
              <a:t>“</a:t>
            </a:r>
            <a:r>
              <a:rPr lang="uk-UA" sz="2000" dirty="0" smtClean="0">
                <a:solidFill>
                  <a:srgbClr val="A50021"/>
                </a:solidFill>
              </a:rPr>
              <a:t>Наше здоров’я</a:t>
            </a:r>
            <a:r>
              <a:rPr lang="ru-RU" sz="2000" dirty="0" smtClean="0">
                <a:solidFill>
                  <a:srgbClr val="A50021"/>
                </a:solidFill>
              </a:rPr>
              <a:t>” </a:t>
            </a:r>
            <a:r>
              <a:rPr lang="uk-UA" sz="2000" dirty="0" smtClean="0"/>
              <a:t>провели практичний психолог </a:t>
            </a:r>
            <a:r>
              <a:rPr lang="uk-UA" sz="2000" dirty="0" err="1" smtClean="0"/>
              <a:t>Шаблій</a:t>
            </a:r>
            <a:r>
              <a:rPr lang="uk-UA" sz="2000" dirty="0" smtClean="0"/>
              <a:t> О.М. та класний керівник </a:t>
            </a:r>
            <a:r>
              <a:rPr lang="uk-UA" sz="2000" dirty="0" err="1" smtClean="0"/>
              <a:t>Ходоровська</a:t>
            </a:r>
            <a:r>
              <a:rPr lang="uk-UA" sz="2000" dirty="0" smtClean="0"/>
              <a:t> С.І. </a:t>
            </a:r>
          </a:p>
        </p:txBody>
      </p:sp>
      <p:sp>
        <p:nvSpPr>
          <p:cNvPr id="5" name="Управляющая кнопка: домой 4">
            <a:hlinkClick r:id="rId3" action="ppaction://hlinksldjump" highlightClick="1"/>
          </p:cNvPr>
          <p:cNvSpPr/>
          <p:nvPr/>
        </p:nvSpPr>
        <p:spPr>
          <a:xfrm>
            <a:off x="8534400" y="6248400"/>
            <a:ext cx="457200" cy="432816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6" name="Picture 12" descr="DSC024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4800600"/>
            <a:ext cx="2498734" cy="18768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12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876800"/>
            <a:ext cx="2362200" cy="179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4953000"/>
            <a:ext cx="244792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304800" y="381000"/>
            <a:ext cx="6019800" cy="639763"/>
          </a:xfrm>
          <a:prstGeom prst="rect">
            <a:avLst/>
          </a:prstGeom>
          <a:ln w="9525" cap="flat" cmpd="sng" algn="ctr">
            <a:solidFill>
              <a:schemeClr val="accent5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r>
              <a:rPr lang="uk-UA" sz="3200" dirty="0">
                <a:solidFill>
                  <a:srgbClr val="3333CC"/>
                </a:solidFill>
              </a:rPr>
              <a:t>Зустрічі з цікавими людьми</a:t>
            </a:r>
            <a:r>
              <a:rPr lang="uk-UA" dirty="0">
                <a:solidFill>
                  <a:schemeClr val="tx1"/>
                </a:solidFill>
                <a:latin typeface="Arial" charset="0"/>
              </a:rPr>
              <a:t> </a:t>
            </a: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1203325"/>
            <a:ext cx="1752600" cy="24447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1219200"/>
            <a:ext cx="1866900" cy="24669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 cstate="print"/>
          <a:srcRect l="8977" t="6451" r="34923"/>
          <a:stretch>
            <a:fillRect/>
          </a:stretch>
        </p:blipFill>
        <p:spPr bwMode="auto">
          <a:xfrm>
            <a:off x="2514600" y="1219200"/>
            <a:ext cx="2101850" cy="2438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8" cstate="print"/>
          <a:srcRect t="23288" r="21211"/>
          <a:stretch>
            <a:fillRect/>
          </a:stretch>
        </p:blipFill>
        <p:spPr bwMode="auto">
          <a:xfrm>
            <a:off x="7010400" y="1219200"/>
            <a:ext cx="1698625" cy="2438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153" name="Picture 10"/>
          <p:cNvPicPr>
            <a:picLocks noChangeAspect="1" noChangeArrowheads="1"/>
          </p:cNvPicPr>
          <p:nvPr/>
        </p:nvPicPr>
        <p:blipFill>
          <a:blip r:embed="rId9" cstate="print"/>
          <a:srcRect l="27940" t="34782" r="32353"/>
          <a:stretch>
            <a:fillRect/>
          </a:stretch>
        </p:blipFill>
        <p:spPr bwMode="auto">
          <a:xfrm>
            <a:off x="1371600" y="2895600"/>
            <a:ext cx="2057400" cy="2286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154" name="Рисунок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267200" y="2895600"/>
            <a:ext cx="3124200" cy="2209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155" name="Picture 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905000" y="2438400"/>
            <a:ext cx="5102225" cy="32829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1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10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одержимое 9"/>
          <p:cNvSpPr>
            <a:spLocks noGrp="1"/>
          </p:cNvSpPr>
          <p:nvPr>
            <p:ph sz="half" idx="2"/>
          </p:nvPr>
        </p:nvSpPr>
        <p:spPr>
          <a:xfrm>
            <a:off x="228600" y="1447800"/>
            <a:ext cx="3581400" cy="3429000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uk-UA" sz="2000" dirty="0" smtClean="0"/>
              <a:t>В класі тісно співпрацюю  з шкільним психологом  </a:t>
            </a:r>
          </a:p>
          <a:p>
            <a:pPr marL="0" indent="0">
              <a:buFont typeface="Arial" charset="0"/>
              <a:buNone/>
              <a:defRPr/>
            </a:pPr>
            <a:r>
              <a:rPr lang="uk-UA" sz="2000" dirty="0" err="1" smtClean="0">
                <a:solidFill>
                  <a:srgbClr val="A50021"/>
                </a:solidFill>
              </a:rPr>
              <a:t>Шаблій</a:t>
            </a:r>
            <a:r>
              <a:rPr lang="uk-UA" sz="2000" dirty="0" smtClean="0">
                <a:solidFill>
                  <a:srgbClr val="A50021"/>
                </a:solidFill>
              </a:rPr>
              <a:t> Ольгою Миколаївною</a:t>
            </a:r>
            <a:r>
              <a:rPr lang="uk-UA" sz="2000" dirty="0" smtClean="0"/>
              <a:t>.</a:t>
            </a:r>
          </a:p>
          <a:p>
            <a:pPr marL="0" indent="0">
              <a:buFont typeface="Arial" charset="0"/>
              <a:buNone/>
              <a:defRPr/>
            </a:pPr>
            <a:r>
              <a:rPr lang="uk-UA" sz="2000" dirty="0" smtClean="0"/>
              <a:t>Найпоширеніший вид виховної роботи в класі (як співпраці) – години спілкування з елементами тренінгу для учнів та збори з елементами тренінгу – для батьків.</a:t>
            </a:r>
          </a:p>
          <a:p>
            <a:pPr>
              <a:buFont typeface="Arial" charset="0"/>
              <a:buChar char="•"/>
              <a:defRPr/>
            </a:pP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304800" y="381000"/>
            <a:ext cx="6172200" cy="639763"/>
          </a:xfrm>
          <a:prstGeom prst="rect">
            <a:avLst/>
          </a:prstGeom>
          <a:ln w="9525" cap="flat" cmpd="sng" algn="ctr">
            <a:solidFill>
              <a:schemeClr val="accent5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r>
              <a:rPr lang="uk-UA" sz="3200" dirty="0">
                <a:solidFill>
                  <a:srgbClr val="3333CC"/>
                </a:solidFill>
              </a:rPr>
              <a:t>Співпраця з психологом</a:t>
            </a:r>
            <a:r>
              <a:rPr lang="uk-UA" dirty="0">
                <a:solidFill>
                  <a:schemeClr val="tx1"/>
                </a:solidFill>
                <a:latin typeface="Arial" charset="0"/>
              </a:rPr>
              <a:t> </a:t>
            </a:r>
          </a:p>
        </p:txBody>
      </p:sp>
      <p:pic>
        <p:nvPicPr>
          <p:cNvPr id="27652" name="Picture 4" descr="E:\Фотки\2011 12 08 Приниження\DSC0844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886200" y="1295400"/>
            <a:ext cx="2149475" cy="16113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7653" name="Picture 5" descr="E:\Фотки\2011 12 08 Приниження\DSC084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3048000"/>
            <a:ext cx="2133600" cy="1600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7654" name="Picture 6" descr="E:\Фотки\2011 12 08 Приниження\DSC084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0" y="2057400"/>
            <a:ext cx="2336800" cy="1752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7655" name="Picture 7" descr="E:\Фотки\2011 10 13 Особистість та професія\DSC0796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6200" y="4857750"/>
            <a:ext cx="2133600" cy="1600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7656" name="Picture 8" descr="E:\Фотки\2011 10 13 Особистість та професія\DSC0795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48400" y="4114800"/>
            <a:ext cx="2362200" cy="17716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7657" name="Picture 8" descr="DSC03842-1"/>
          <p:cNvPicPr>
            <a:picLocks noChangeAspect="1" noChangeArrowheads="1"/>
          </p:cNvPicPr>
          <p:nvPr/>
        </p:nvPicPr>
        <p:blipFill>
          <a:blip r:embed="rId7" cstate="print"/>
          <a:srcRect t="18587"/>
          <a:stretch>
            <a:fillRect/>
          </a:stretch>
        </p:blipFill>
        <p:spPr bwMode="auto">
          <a:xfrm>
            <a:off x="457200" y="4876800"/>
            <a:ext cx="2878138" cy="15636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1" name="Управляющая кнопка: домой 10">
            <a:hlinkClick r:id="rId8" action="ppaction://hlinksldjump" highlightClick="1"/>
          </p:cNvPr>
          <p:cNvSpPr/>
          <p:nvPr/>
        </p:nvSpPr>
        <p:spPr>
          <a:xfrm>
            <a:off x="8534400" y="6248400"/>
            <a:ext cx="457200" cy="432816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E:\Фотки\2011 12 02 Зустріч за круглим столом\DSC083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3352800"/>
            <a:ext cx="3810000" cy="28575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304800" y="381000"/>
            <a:ext cx="6019800" cy="639763"/>
          </a:xfrm>
          <a:prstGeom prst="rect">
            <a:avLst/>
          </a:prstGeom>
          <a:ln w="9525" cap="flat" cmpd="sng" algn="ctr">
            <a:solidFill>
              <a:schemeClr val="accent5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normAutofit fontScale="92500"/>
          </a:bodyPr>
          <a:lstStyle/>
          <a:p>
            <a:pPr algn="ctr">
              <a:defRPr/>
            </a:pPr>
            <a:r>
              <a:rPr lang="uk-UA" sz="3200" dirty="0">
                <a:solidFill>
                  <a:srgbClr val="3333CC"/>
                </a:solidFill>
              </a:rPr>
              <a:t>Зустрічі учителів, батьків та дітей</a:t>
            </a:r>
            <a:r>
              <a:rPr lang="uk-UA" dirty="0">
                <a:solidFill>
                  <a:srgbClr val="3333CC"/>
                </a:solidFill>
                <a:latin typeface="Arial" charset="0"/>
              </a:rPr>
              <a:t> 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1524000"/>
            <a:ext cx="7315200" cy="1524000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uk-UA" sz="2000" dirty="0" smtClean="0"/>
              <a:t>Багаторічний досвід роботи дозволяє зробити висновок, </a:t>
            </a:r>
            <a:endParaRPr lang="en-US" sz="2000" dirty="0" smtClean="0"/>
          </a:p>
          <a:p>
            <a:pPr marL="0" indent="0">
              <a:buFont typeface="Arial" charset="0"/>
              <a:buNone/>
              <a:defRPr/>
            </a:pPr>
            <a:r>
              <a:rPr lang="uk-UA" sz="2000" dirty="0" smtClean="0"/>
              <a:t>що саме співпраця</a:t>
            </a:r>
          </a:p>
          <a:p>
            <a:pPr marL="0" indent="0" algn="ctr">
              <a:buFont typeface="Arial" charset="0"/>
              <a:buNone/>
              <a:defRPr/>
            </a:pPr>
            <a:r>
              <a:rPr lang="uk-UA" sz="2000" dirty="0" smtClean="0">
                <a:solidFill>
                  <a:srgbClr val="A50021"/>
                </a:solidFill>
              </a:rPr>
              <a:t>Учитель – Учень – Батьки </a:t>
            </a:r>
          </a:p>
          <a:p>
            <a:pPr marL="0" indent="0">
              <a:buFont typeface="Arial" charset="0"/>
              <a:buNone/>
              <a:defRPr/>
            </a:pPr>
            <a:r>
              <a:rPr lang="uk-UA" sz="2000" dirty="0" smtClean="0"/>
              <a:t>дає конструктивне спілкування та ефективне виховання</a:t>
            </a:r>
          </a:p>
          <a:p>
            <a:pPr>
              <a:buFont typeface="Arial" charset="0"/>
              <a:buNone/>
              <a:defRPr/>
            </a:pPr>
            <a:endParaRPr lang="ru-RU" sz="2000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34400" y="6248400"/>
            <a:ext cx="457200" cy="432816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304800" y="381000"/>
            <a:ext cx="6019800" cy="639763"/>
          </a:xfrm>
          <a:prstGeom prst="rect">
            <a:avLst/>
          </a:prstGeom>
          <a:ln w="9525" cap="flat" cmpd="sng" algn="ctr">
            <a:solidFill>
              <a:schemeClr val="accent5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r>
              <a:rPr lang="uk-UA" sz="3200" dirty="0">
                <a:solidFill>
                  <a:srgbClr val="3333CC"/>
                </a:solidFill>
              </a:rPr>
              <a:t>Ми подорожуємо </a:t>
            </a:r>
          </a:p>
        </p:txBody>
      </p:sp>
      <p:pic>
        <p:nvPicPr>
          <p:cNvPr id="34819" name="Рисунок 4" descr="E:\Фотки\2010 06 05-06 Похід у ліс\DSC00791.jpg"/>
          <p:cNvPicPr>
            <a:picLocks noChangeAspect="1" noChangeArrowheads="1"/>
          </p:cNvPicPr>
          <p:nvPr/>
        </p:nvPicPr>
        <p:blipFill>
          <a:blip r:embed="rId2" cstate="print"/>
          <a:srcRect l="10422"/>
          <a:stretch>
            <a:fillRect/>
          </a:stretch>
        </p:blipFill>
        <p:spPr bwMode="auto">
          <a:xfrm>
            <a:off x="457200" y="1828800"/>
            <a:ext cx="3275013" cy="18986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4820" name="Рисунок 5" descr="E:\Фотки\2011 10 26-30 Львів\DSC081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4233863"/>
            <a:ext cx="2817813" cy="24145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4821" name="Рисунок 7" descr="E:\Фотки\2010 10 26-30 Львів\DSC035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4067175"/>
            <a:ext cx="3275013" cy="23796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4822" name="Picture 8" descr="DSC0294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600" y="2590800"/>
            <a:ext cx="2868613" cy="21621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4823" name="Picture 9"/>
          <p:cNvPicPr>
            <a:picLocks noChangeAspect="1" noChangeArrowheads="1"/>
          </p:cNvPicPr>
          <p:nvPr/>
        </p:nvPicPr>
        <p:blipFill>
          <a:blip r:embed="rId6" cstate="print"/>
          <a:srcRect b="5405"/>
          <a:stretch>
            <a:fillRect/>
          </a:stretch>
        </p:blipFill>
        <p:spPr bwMode="auto">
          <a:xfrm>
            <a:off x="5791200" y="1676400"/>
            <a:ext cx="2844800" cy="2133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Управляющая кнопка: домой 7">
            <a:hlinkClick r:id="rId7" action="ppaction://hlinksldjump" highlightClick="1"/>
          </p:cNvPr>
          <p:cNvSpPr/>
          <p:nvPr/>
        </p:nvSpPr>
        <p:spPr>
          <a:xfrm>
            <a:off x="8534400" y="6248400"/>
            <a:ext cx="457200" cy="432816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304800" y="381000"/>
            <a:ext cx="6248400" cy="990600"/>
          </a:xfrm>
          <a:prstGeom prst="rect">
            <a:avLst/>
          </a:prstGeom>
          <a:ln w="9525" cap="flat" cmpd="sng" algn="ctr">
            <a:solidFill>
              <a:schemeClr val="accent5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3200" dirty="0">
                <a:solidFill>
                  <a:srgbClr val="3333CC"/>
                </a:solidFill>
              </a:rPr>
              <a:t>Дружно і весело </a:t>
            </a:r>
          </a:p>
          <a:p>
            <a:pPr algn="ctr">
              <a:defRPr/>
            </a:pPr>
            <a:r>
              <a:rPr lang="uk-UA" sz="3200" i="1" dirty="0">
                <a:solidFill>
                  <a:srgbClr val="3333CC"/>
                </a:solidFill>
              </a:rPr>
              <a:t>(сторінка класу в Інтернеті) </a:t>
            </a:r>
          </a:p>
        </p:txBody>
      </p:sp>
      <p:pic>
        <p:nvPicPr>
          <p:cNvPr id="28675" name="Picture 3" descr="F:\Портфоліо Ходоровська\Безымянный.bmp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3505200"/>
            <a:ext cx="5029200" cy="30692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5844" name="Содержимое 4"/>
          <p:cNvSpPr>
            <a:spLocks noGrp="1"/>
          </p:cNvSpPr>
          <p:nvPr>
            <p:ph idx="1"/>
          </p:nvPr>
        </p:nvSpPr>
        <p:spPr>
          <a:xfrm>
            <a:off x="457200" y="1600200"/>
            <a:ext cx="8305800" cy="1905000"/>
          </a:xfrm>
        </p:spPr>
        <p:txBody>
          <a:bodyPr/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Font typeface="Arial" pitchFamily="34" charset="0"/>
              <a:buNone/>
            </a:pPr>
            <a:r>
              <a:rPr lang="uk-UA" sz="2000" smtClean="0">
                <a:ea typeface="Calibri" pitchFamily="34" charset="0"/>
                <a:cs typeface="Times New Roman" pitchFamily="18" charset="0"/>
              </a:rPr>
              <a:t>За час існування нашого блогу про цікаве життя класу читали відвідувачі з таких країн: </a:t>
            </a:r>
            <a:r>
              <a:rPr lang="uk-UA" sz="2000" i="1" smtClean="0">
                <a:solidFill>
                  <a:srgbClr val="A50021"/>
                </a:solidFill>
                <a:ea typeface="Calibri" pitchFamily="34" charset="0"/>
                <a:cs typeface="Times New Roman" pitchFamily="18" charset="0"/>
              </a:rPr>
              <a:t>Україна, Росія, США, Канада, Португалія, Люксембург, Угорщина, Мальдіви, Хорватія, Чеська республіка, Фінляндія, Румунія, Молдова, Кувейт, Польща, Індонезія, Швеція, Франція, Мексика, Латвія, Бруней, Тайвань, Південна Корея, Венесуела</a:t>
            </a:r>
          </a:p>
        </p:txBody>
      </p:sp>
      <p:sp>
        <p:nvSpPr>
          <p:cNvPr id="5" name="Управляющая кнопка: домой 4">
            <a:hlinkClick r:id="rId4" action="ppaction://hlinksldjump" highlightClick="1"/>
          </p:cNvPr>
          <p:cNvSpPr/>
          <p:nvPr/>
        </p:nvSpPr>
        <p:spPr>
          <a:xfrm>
            <a:off x="8534400" y="6248400"/>
            <a:ext cx="457200" cy="432816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6"/>
          <p:cNvSpPr>
            <a:spLocks noChangeArrowheads="1"/>
          </p:cNvSpPr>
          <p:nvPr/>
        </p:nvSpPr>
        <p:spPr bwMode="auto">
          <a:xfrm>
            <a:off x="381000" y="381000"/>
            <a:ext cx="6096000" cy="5842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3200" dirty="0">
                <a:solidFill>
                  <a:srgbClr val="3333CC"/>
                </a:solidFill>
                <a:latin typeface="+mn-lt"/>
              </a:rPr>
              <a:t>Громадська робота</a:t>
            </a:r>
            <a:endParaRPr lang="uk-UA" sz="3200" b="1" dirty="0">
              <a:solidFill>
                <a:srgbClr val="3333CC"/>
              </a:solidFill>
              <a:latin typeface="+mn-lt"/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304800" y="1676400"/>
          <a:ext cx="853440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Управляющая кнопка: домой 6">
            <a:hlinkClick r:id="rId7" action="ppaction://hlinksldjump" highlightClick="1"/>
          </p:cNvPr>
          <p:cNvSpPr/>
          <p:nvPr/>
        </p:nvSpPr>
        <p:spPr>
          <a:xfrm>
            <a:off x="8534400" y="6248400"/>
            <a:ext cx="457200" cy="432816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4038600"/>
            <a:ext cx="176212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3962400"/>
            <a:ext cx="1846263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0" y="1371600"/>
            <a:ext cx="1744663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304800" y="381000"/>
            <a:ext cx="6324600" cy="1219200"/>
          </a:xfrm>
          <a:prstGeom prst="rect">
            <a:avLst/>
          </a:prstGeom>
          <a:ln w="9525" cap="flat" cmpd="sng" algn="ctr">
            <a:solidFill>
              <a:schemeClr val="accent5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r>
              <a:rPr lang="uk-UA" sz="3200" dirty="0">
                <a:solidFill>
                  <a:srgbClr val="3333CC"/>
                </a:solidFill>
              </a:rPr>
              <a:t>Громадська організація </a:t>
            </a:r>
          </a:p>
          <a:p>
            <a:pPr algn="ctr">
              <a:defRPr/>
            </a:pPr>
            <a:r>
              <a:rPr lang="uk-UA" sz="3200" dirty="0" err="1">
                <a:solidFill>
                  <a:srgbClr val="3333CC"/>
                </a:solidFill>
              </a:rPr>
              <a:t>“Діти</a:t>
            </a:r>
            <a:r>
              <a:rPr lang="uk-UA" sz="3200" dirty="0">
                <a:solidFill>
                  <a:srgbClr val="3333CC"/>
                </a:solidFill>
              </a:rPr>
              <a:t> Чорнобиля</a:t>
            </a:r>
            <a:r>
              <a:rPr lang="uk-UA" sz="3200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37894" name="Picture 2" descr="E:\Фотки\2011 04 28 Поїздка у Черкаси\DSC0638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81400" y="1828800"/>
            <a:ext cx="2540000" cy="1905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7895" name="Содержимое 7"/>
          <p:cNvSpPr>
            <a:spLocks noGrp="1"/>
          </p:cNvSpPr>
          <p:nvPr>
            <p:ph idx="1"/>
          </p:nvPr>
        </p:nvSpPr>
        <p:spPr>
          <a:xfrm>
            <a:off x="381000" y="1828800"/>
            <a:ext cx="3200400" cy="4297363"/>
          </a:xfrm>
        </p:spPr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uk-UA" sz="2000" dirty="0" smtClean="0">
                <a:solidFill>
                  <a:srgbClr val="A50021"/>
                </a:solidFill>
              </a:rPr>
              <a:t>З 1998 року </a:t>
            </a:r>
            <a:r>
              <a:rPr lang="uk-UA" sz="2000" dirty="0" smtClean="0"/>
              <a:t>обрана головою районної громадської організації </a:t>
            </a:r>
            <a:r>
              <a:rPr lang="uk-UA" sz="2000" dirty="0" err="1" smtClean="0"/>
              <a:t>“Діти</a:t>
            </a:r>
            <a:r>
              <a:rPr lang="uk-UA" sz="2000" dirty="0" smtClean="0"/>
              <a:t> </a:t>
            </a:r>
            <a:r>
              <a:rPr lang="uk-UA" sz="2000" dirty="0" err="1" smtClean="0"/>
              <a:t>Чорнобиля”</a:t>
            </a:r>
            <a:endParaRPr lang="uk-UA" sz="2000" dirty="0" smtClean="0"/>
          </a:p>
          <a:p>
            <a:pPr marL="0" indent="0">
              <a:buFont typeface="Arial" pitchFamily="34" charset="0"/>
              <a:buNone/>
            </a:pPr>
            <a:r>
              <a:rPr lang="uk-UA" sz="2000" dirty="0" smtClean="0"/>
              <a:t>Завдяки спільним зусиллям, за ці роки щорічно проводяться :</a:t>
            </a:r>
          </a:p>
          <a:p>
            <a:pPr marL="0" indent="0"/>
            <a:r>
              <a:rPr lang="uk-UA" sz="2000" dirty="0" smtClean="0"/>
              <a:t>круглі столи, за якими зустрічаються небайдужі люди, </a:t>
            </a:r>
          </a:p>
          <a:p>
            <a:pPr marL="0" indent="0"/>
            <a:r>
              <a:rPr lang="uk-UA" sz="2000" dirty="0" smtClean="0"/>
              <a:t>різноманітні конкурси,</a:t>
            </a:r>
          </a:p>
          <a:p>
            <a:pPr marL="0" indent="0"/>
            <a:r>
              <a:rPr lang="uk-UA" sz="2000" dirty="0" smtClean="0"/>
              <a:t>цікаві подорожі до м. Київ та м. Черкаси </a:t>
            </a:r>
          </a:p>
          <a:p>
            <a:pPr marL="0" indent="0">
              <a:buFont typeface="Arial" pitchFamily="34" charset="0"/>
              <a:buNone/>
            </a:pPr>
            <a:endParaRPr lang="ru-RU" sz="2000" dirty="0" smtClean="0"/>
          </a:p>
        </p:txBody>
      </p:sp>
      <p:sp>
        <p:nvSpPr>
          <p:cNvPr id="8" name="Управляющая кнопка: домой 7">
            <a:hlinkClick r:id="rId6" action="ppaction://hlinksldjump" highlightClick="1"/>
          </p:cNvPr>
          <p:cNvSpPr/>
          <p:nvPr/>
        </p:nvSpPr>
        <p:spPr>
          <a:xfrm>
            <a:off x="8534400" y="6248400"/>
            <a:ext cx="457200" cy="432816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E:\Фотки\2012 01 10 Зустріч з німцем\DSC088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133600"/>
            <a:ext cx="3805238" cy="29146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304800" y="381000"/>
            <a:ext cx="6172200" cy="914400"/>
          </a:xfrm>
          <a:prstGeom prst="rect">
            <a:avLst/>
          </a:prstGeom>
          <a:ln w="9525" cap="flat" cmpd="sng" algn="ctr">
            <a:solidFill>
              <a:schemeClr val="accent5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3200" dirty="0">
                <a:solidFill>
                  <a:srgbClr val="3333CC"/>
                </a:solidFill>
              </a:rPr>
              <a:t>Співпраця з міжнародними спонсорами </a:t>
            </a:r>
          </a:p>
        </p:txBody>
      </p:sp>
      <p:sp>
        <p:nvSpPr>
          <p:cNvPr id="38916" name="Содержимое 4"/>
          <p:cNvSpPr>
            <a:spLocks noGrp="1"/>
          </p:cNvSpPr>
          <p:nvPr>
            <p:ph idx="1"/>
          </p:nvPr>
        </p:nvSpPr>
        <p:spPr>
          <a:xfrm>
            <a:off x="4495800" y="1600200"/>
            <a:ext cx="4191000" cy="4525963"/>
          </a:xfrm>
        </p:spPr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ru-RU" sz="2000" dirty="0" smtClean="0">
                <a:solidFill>
                  <a:srgbClr val="A50021"/>
                </a:solidFill>
              </a:rPr>
              <a:t>11 с</a:t>
            </a:r>
            <a:r>
              <a:rPr lang="uk-UA" sz="2000" dirty="0" err="1" smtClean="0">
                <a:solidFill>
                  <a:srgbClr val="A50021"/>
                </a:solidFill>
              </a:rPr>
              <a:t>ічня</a:t>
            </a:r>
            <a:r>
              <a:rPr lang="uk-UA" sz="2000" dirty="0" smtClean="0">
                <a:solidFill>
                  <a:srgbClr val="A50021"/>
                </a:solidFill>
              </a:rPr>
              <a:t> 2012 року  </a:t>
            </a:r>
            <a:r>
              <a:rPr lang="uk-UA" sz="2000" dirty="0" smtClean="0"/>
              <a:t>відбулася зустріч дирекції школи  з головою Черкаської обласної організації </a:t>
            </a:r>
            <a:r>
              <a:rPr lang="uk-UA" sz="2000" dirty="0" err="1" smtClean="0"/>
              <a:t>“Діти</a:t>
            </a:r>
            <a:r>
              <a:rPr lang="uk-UA" sz="2000" dirty="0" smtClean="0"/>
              <a:t> </a:t>
            </a:r>
            <a:r>
              <a:rPr lang="uk-UA" sz="2000" dirty="0" err="1" smtClean="0"/>
              <a:t>Чорнобиля”</a:t>
            </a:r>
            <a:r>
              <a:rPr lang="uk-UA" sz="2000" dirty="0" smtClean="0"/>
              <a:t> </a:t>
            </a:r>
            <a:r>
              <a:rPr lang="uk-UA" sz="2000" dirty="0" smtClean="0">
                <a:solidFill>
                  <a:srgbClr val="A50021"/>
                </a:solidFill>
              </a:rPr>
              <a:t>Янчук Ольгою Миколаївною </a:t>
            </a:r>
            <a:r>
              <a:rPr lang="uk-UA" sz="2000" dirty="0" smtClean="0"/>
              <a:t>та німецьким меценатом  </a:t>
            </a:r>
            <a:r>
              <a:rPr lang="uk-UA" sz="2000" dirty="0" err="1" smtClean="0">
                <a:solidFill>
                  <a:srgbClr val="A50021"/>
                </a:solidFill>
              </a:rPr>
              <a:t>Ервіном</a:t>
            </a:r>
            <a:r>
              <a:rPr lang="uk-UA" sz="2000" dirty="0" smtClean="0">
                <a:solidFill>
                  <a:srgbClr val="A50021"/>
                </a:solidFill>
              </a:rPr>
              <a:t> Кохом</a:t>
            </a:r>
            <a:r>
              <a:rPr lang="uk-UA" sz="2000" dirty="0" smtClean="0"/>
              <a:t>, який вже більше 20 років опікується проблемами дітей потерпілих від аварії на ЧАЕС</a:t>
            </a:r>
          </a:p>
          <a:p>
            <a:pPr marL="0" indent="0">
              <a:buFont typeface="Arial" pitchFamily="34" charset="0"/>
              <a:buNone/>
            </a:pPr>
            <a:r>
              <a:rPr lang="uk-UA" sz="2000" dirty="0" smtClean="0"/>
              <a:t>Завдяки  цим людям наша школа поповнилась шкільним обладнанням (парти, стільці, дошки, телевізор, обладнання для фізичного та хімічного кабінетів)</a:t>
            </a:r>
            <a:endParaRPr lang="ru-RU" sz="2000" dirty="0" smtClean="0"/>
          </a:p>
        </p:txBody>
      </p:sp>
      <p:sp>
        <p:nvSpPr>
          <p:cNvPr id="5" name="Управляющая кнопка: домой 4">
            <a:hlinkClick r:id="rId3" action="ppaction://hlinksldjump" highlightClick="1"/>
          </p:cNvPr>
          <p:cNvSpPr/>
          <p:nvPr/>
        </p:nvSpPr>
        <p:spPr>
          <a:xfrm>
            <a:off x="8534400" y="6248400"/>
            <a:ext cx="457200" cy="432816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304800" y="381000"/>
            <a:ext cx="6172200" cy="1143000"/>
          </a:xfrm>
          <a:prstGeom prst="rect">
            <a:avLst/>
          </a:prstGeom>
          <a:ln w="9525" cap="flat" cmpd="sng" algn="ctr">
            <a:solidFill>
              <a:schemeClr val="accent5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r>
              <a:rPr lang="uk-UA" sz="3200" dirty="0">
                <a:solidFill>
                  <a:srgbClr val="3333CC"/>
                </a:solidFill>
              </a:rPr>
              <a:t>Співзасновник </a:t>
            </a:r>
          </a:p>
          <a:p>
            <a:pPr algn="ctr">
              <a:defRPr/>
            </a:pPr>
            <a:r>
              <a:rPr lang="uk-UA" sz="3200" dirty="0">
                <a:solidFill>
                  <a:srgbClr val="3333CC"/>
                </a:solidFill>
              </a:rPr>
              <a:t>молодіжного клубу </a:t>
            </a:r>
            <a:r>
              <a:rPr lang="uk-UA" sz="3200" dirty="0" err="1" smtClean="0">
                <a:solidFill>
                  <a:srgbClr val="3333CC"/>
                </a:solidFill>
              </a:rPr>
              <a:t>“Фенікс”</a:t>
            </a:r>
            <a:r>
              <a:rPr lang="uk-UA" sz="3200" dirty="0" smtClean="0">
                <a:solidFill>
                  <a:srgbClr val="3333CC"/>
                </a:solidFill>
              </a:rPr>
              <a:t> </a:t>
            </a:r>
            <a:endParaRPr lang="uk-UA" sz="3200" dirty="0">
              <a:solidFill>
                <a:srgbClr val="3333CC"/>
              </a:solidFill>
            </a:endParaRPr>
          </a:p>
        </p:txBody>
      </p:sp>
      <p:sp>
        <p:nvSpPr>
          <p:cNvPr id="39939" name="Содержимое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uk-UA" sz="2000" dirty="0" smtClean="0"/>
              <a:t>28 грудня 2006 року в приміщенні районного будинку творчості дітей та юнацтва було презентовано відкриття молодіжного клубу  </a:t>
            </a:r>
          </a:p>
          <a:p>
            <a:pPr marL="0" indent="0">
              <a:buFont typeface="Arial" pitchFamily="34" charset="0"/>
              <a:buNone/>
            </a:pPr>
            <a:r>
              <a:rPr lang="uk-UA" sz="2000" dirty="0" smtClean="0"/>
              <a:t>”ФЕНІКС”. </a:t>
            </a:r>
          </a:p>
          <a:p>
            <a:pPr marL="0" indent="0">
              <a:buFont typeface="Arial" pitchFamily="34" charset="0"/>
              <a:buNone/>
            </a:pPr>
            <a:r>
              <a:rPr lang="uk-UA" sz="2000" dirty="0" smtClean="0"/>
              <a:t>Засновниками  </a:t>
            </a:r>
            <a:r>
              <a:rPr lang="uk-UA" sz="2000" dirty="0" err="1" smtClean="0"/>
              <a:t>Кам’янської</a:t>
            </a:r>
            <a:r>
              <a:rPr lang="uk-UA" sz="2000" dirty="0" smtClean="0"/>
              <a:t> громадської організації  „АСОЦІАЦІЯ ЕКОНОМІЧНОГО РОЗВИТКУ КАМ‘ЯНЩИНИ” є представники громади нашого міста. Люди, які зарекомендували себе, як активні, ділові та грамотні особистості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5257800" y="2209800"/>
            <a:ext cx="2514600" cy="3048000"/>
          </a:xfrm>
        </p:spPr>
        <p:txBody>
          <a:bodyPr/>
          <a:lstStyle/>
          <a:p>
            <a:pPr marL="0" indent="0">
              <a:buFont typeface="Arial" pitchFamily="34" charset="0"/>
              <a:buNone/>
              <a:defRPr/>
            </a:pPr>
            <a:r>
              <a:rPr lang="uk-UA" sz="2000" dirty="0" smtClean="0">
                <a:solidFill>
                  <a:srgbClr val="A50021"/>
                </a:solidFill>
              </a:rPr>
              <a:t>Юрик Н.В., 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uk-UA" sz="2000" dirty="0" smtClean="0">
                <a:solidFill>
                  <a:srgbClr val="A50021"/>
                </a:solidFill>
              </a:rPr>
              <a:t>Клименко Ю.Ю., 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uk-UA" sz="2000" dirty="0" smtClean="0">
                <a:solidFill>
                  <a:srgbClr val="A50021"/>
                </a:solidFill>
              </a:rPr>
              <a:t>Плаксун Н.В., 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uk-UA" sz="2000" dirty="0" err="1" smtClean="0">
                <a:solidFill>
                  <a:srgbClr val="A50021"/>
                </a:solidFill>
              </a:rPr>
              <a:t>Лога</a:t>
            </a:r>
            <a:r>
              <a:rPr lang="uk-UA" sz="2000" dirty="0" smtClean="0">
                <a:solidFill>
                  <a:srgbClr val="A50021"/>
                </a:solidFill>
              </a:rPr>
              <a:t> Н.С., 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uk-UA" sz="2000" dirty="0" smtClean="0">
                <a:solidFill>
                  <a:srgbClr val="A50021"/>
                </a:solidFill>
              </a:rPr>
              <a:t>Іщенко М.В., 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uk-UA" sz="2000" dirty="0" err="1" smtClean="0">
                <a:solidFill>
                  <a:srgbClr val="A50021"/>
                </a:solidFill>
              </a:rPr>
              <a:t>Ходоровська</a:t>
            </a:r>
            <a:r>
              <a:rPr lang="uk-UA" sz="2000" dirty="0" smtClean="0">
                <a:solidFill>
                  <a:srgbClr val="A50021"/>
                </a:solidFill>
              </a:rPr>
              <a:t> С.І., 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uk-UA" sz="2000" dirty="0" smtClean="0">
                <a:solidFill>
                  <a:srgbClr val="A50021"/>
                </a:solidFill>
              </a:rPr>
              <a:t>Моргун Л.Х., 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uk-UA" sz="2000" dirty="0" smtClean="0">
                <a:solidFill>
                  <a:srgbClr val="A50021"/>
                </a:solidFill>
              </a:rPr>
              <a:t>Мороз Е.В.</a:t>
            </a:r>
            <a:endParaRPr lang="ru-RU" sz="2000" dirty="0" smtClean="0">
              <a:solidFill>
                <a:srgbClr val="A50021"/>
              </a:solidFill>
            </a:endParaRPr>
          </a:p>
          <a:p>
            <a:pPr>
              <a:defRPr/>
            </a:pPr>
            <a:endParaRPr lang="ru-RU" dirty="0"/>
          </a:p>
        </p:txBody>
      </p:sp>
      <p:sp>
        <p:nvSpPr>
          <p:cNvPr id="5" name="Управляющая кнопка: домой 4">
            <a:hlinkClick r:id="rId2" action="ppaction://hlinksldjump" highlightClick="1"/>
          </p:cNvPr>
          <p:cNvSpPr/>
          <p:nvPr/>
        </p:nvSpPr>
        <p:spPr>
          <a:xfrm>
            <a:off x="8534400" y="6248400"/>
            <a:ext cx="457200" cy="432816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04800" y="1600200"/>
          <a:ext cx="8414723" cy="4626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2341053"/>
                <a:gridCol w="834320"/>
                <a:gridCol w="1847323"/>
                <a:gridCol w="2934827"/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524000" algn="l"/>
                        </a:tabLs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№ з/</a:t>
                      </a:r>
                      <a:r>
                        <a:rPr lang="ru-RU" sz="1100" dirty="0" err="1"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latin typeface="Times New Roman"/>
                          <a:ea typeface="Calibri"/>
                          <a:cs typeface="Times New Roman"/>
                        </a:rPr>
                        <a:t>Прізвище</a:t>
                      </a: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ru-RU" sz="1100" dirty="0" err="1">
                          <a:latin typeface="Times New Roman"/>
                          <a:ea typeface="Calibri"/>
                          <a:cs typeface="Times New Roman"/>
                        </a:rPr>
                        <a:t>ім’я</a:t>
                      </a: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, по </a:t>
                      </a:r>
                      <a:r>
                        <a:rPr lang="ru-RU" sz="1100" dirty="0" err="1">
                          <a:latin typeface="Times New Roman"/>
                          <a:ea typeface="Calibri"/>
                          <a:cs typeface="Times New Roman"/>
                        </a:rPr>
                        <a:t>батькові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Статус у </a:t>
                      </a:r>
                      <a:r>
                        <a:rPr lang="ru-RU" sz="1100" dirty="0" err="1">
                          <a:latin typeface="Times New Roman"/>
                          <a:ea typeface="Calibri"/>
                          <a:cs typeface="Times New Roman"/>
                        </a:rPr>
                        <a:t>раді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 Посада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latin typeface="Times New Roman"/>
                          <a:ea typeface="Calibri"/>
                          <a:cs typeface="Times New Roman"/>
                        </a:rPr>
                        <a:t>Контактні</a:t>
                      </a: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100" dirty="0" err="1">
                          <a:latin typeface="Times New Roman"/>
                          <a:ea typeface="Calibri"/>
                          <a:cs typeface="Times New Roman"/>
                        </a:rPr>
                        <a:t>дані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228600" lvl="0" indent="-2286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100" dirty="0" smtClean="0">
                          <a:latin typeface="Times New Roman"/>
                          <a:ea typeface="Calibri"/>
                          <a:cs typeface="Times New Roman"/>
                        </a:rPr>
                        <a:t>1.</a:t>
                      </a:r>
                      <a:endParaRPr lang="ru-RU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latin typeface="Times New Roman"/>
                          <a:ea typeface="Calibri"/>
                          <a:cs typeface="Times New Roman"/>
                        </a:rPr>
                        <a:t>Перерва</a:t>
                      </a: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100" dirty="0" err="1">
                          <a:latin typeface="Times New Roman"/>
                          <a:ea typeface="Calibri"/>
                          <a:cs typeface="Times New Roman"/>
                        </a:rPr>
                        <a:t>Володимир</a:t>
                      </a: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100" dirty="0" err="1">
                          <a:latin typeface="Times New Roman"/>
                          <a:ea typeface="Calibri"/>
                          <a:cs typeface="Times New Roman"/>
                        </a:rPr>
                        <a:t>Миколайович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голова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latin typeface="Times New Roman"/>
                          <a:ea typeface="Calibri"/>
                          <a:cs typeface="Times New Roman"/>
                        </a:rPr>
                        <a:t>Громадська</a:t>
                      </a: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100" dirty="0" err="1">
                          <a:latin typeface="Times New Roman"/>
                          <a:ea typeface="Calibri"/>
                          <a:cs typeface="Times New Roman"/>
                        </a:rPr>
                        <a:t>організація</a:t>
                      </a: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 «Союз </a:t>
                      </a:r>
                      <a:r>
                        <a:rPr lang="ru-RU" sz="1100" dirty="0" err="1">
                          <a:latin typeface="Times New Roman"/>
                          <a:ea typeface="Calibri"/>
                          <a:cs typeface="Times New Roman"/>
                        </a:rPr>
                        <a:t>Чорнобиль</a:t>
                      </a: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. </a:t>
                      </a:r>
                      <a:r>
                        <a:rPr lang="ru-RU" sz="1100" dirty="0" err="1">
                          <a:latin typeface="Times New Roman"/>
                          <a:ea typeface="Calibri"/>
                          <a:cs typeface="Times New Roman"/>
                        </a:rPr>
                        <a:t>України</a:t>
                      </a: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20800, Черкаська область, м.Кам’янка, вул..Пушкіна, 54/472 Тел.: 0974854309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100" dirty="0" smtClean="0">
                          <a:latin typeface="Times New Roman"/>
                          <a:ea typeface="Calibri"/>
                          <a:cs typeface="Times New Roman"/>
                        </a:rPr>
                        <a:t>2.</a:t>
                      </a:r>
                      <a:endParaRPr lang="ru-RU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Денисенко Віра Іванівна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заступник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latin typeface="Times New Roman"/>
                          <a:ea typeface="Calibri"/>
                          <a:cs typeface="Times New Roman"/>
                        </a:rPr>
                        <a:t>Громадська</a:t>
                      </a: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100" dirty="0" err="1">
                          <a:latin typeface="Times New Roman"/>
                          <a:ea typeface="Calibri"/>
                          <a:cs typeface="Times New Roman"/>
                        </a:rPr>
                        <a:t>організація</a:t>
                      </a: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 «</a:t>
                      </a:r>
                      <a:r>
                        <a:rPr lang="ru-RU" sz="1100" dirty="0" err="1">
                          <a:latin typeface="Times New Roman"/>
                          <a:ea typeface="Calibri"/>
                          <a:cs typeface="Times New Roman"/>
                        </a:rPr>
                        <a:t>Берегиня</a:t>
                      </a: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100" dirty="0" err="1">
                          <a:latin typeface="Times New Roman"/>
                          <a:ea typeface="Calibri"/>
                          <a:cs typeface="Times New Roman"/>
                        </a:rPr>
                        <a:t>України</a:t>
                      </a: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20800, </a:t>
                      </a:r>
                      <a:r>
                        <a:rPr lang="ru-RU" sz="1100" dirty="0" err="1">
                          <a:latin typeface="Times New Roman"/>
                          <a:ea typeface="Calibri"/>
                          <a:cs typeface="Times New Roman"/>
                        </a:rPr>
                        <a:t>Черкаська</a:t>
                      </a: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 область, </a:t>
                      </a:r>
                      <a:r>
                        <a:rPr lang="ru-RU" sz="1100" dirty="0" err="1">
                          <a:latin typeface="Times New Roman"/>
                          <a:ea typeface="Calibri"/>
                          <a:cs typeface="Times New Roman"/>
                        </a:rPr>
                        <a:t>м.Кам’янка</a:t>
                      </a: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ru-RU" sz="1100" dirty="0" err="1">
                          <a:latin typeface="Times New Roman"/>
                          <a:ea typeface="Calibri"/>
                          <a:cs typeface="Times New Roman"/>
                        </a:rPr>
                        <a:t>вул</a:t>
                      </a: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..</a:t>
                      </a:r>
                      <a:r>
                        <a:rPr lang="ru-RU" sz="1100" dirty="0" err="1">
                          <a:latin typeface="Times New Roman"/>
                          <a:ea typeface="Calibri"/>
                          <a:cs typeface="Times New Roman"/>
                        </a:rPr>
                        <a:t>Л.Борисової</a:t>
                      </a: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, 4а Тел.: 04732-61751;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Times New Roman"/>
                          <a:ea typeface="Calibri"/>
                          <a:cs typeface="Times New Roman"/>
                        </a:rPr>
                        <a:t>e-mail: den.vir58@yandex.ua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100" dirty="0" smtClean="0">
                          <a:latin typeface="Times New Roman"/>
                          <a:ea typeface="Calibri"/>
                          <a:cs typeface="Times New Roman"/>
                        </a:rPr>
                        <a:t>3.</a:t>
                      </a:r>
                      <a:endParaRPr lang="en-US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Шамрай Олександр Григорович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член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Громадська організація «Спілка краєзнавців»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20800, </a:t>
                      </a:r>
                      <a:r>
                        <a:rPr lang="ru-RU" sz="1100" dirty="0" err="1">
                          <a:latin typeface="Times New Roman"/>
                          <a:ea typeface="Calibri"/>
                          <a:cs typeface="Times New Roman"/>
                        </a:rPr>
                        <a:t>Черкаська</a:t>
                      </a: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 область, </a:t>
                      </a:r>
                      <a:r>
                        <a:rPr lang="ru-RU" sz="1100" dirty="0" err="1">
                          <a:latin typeface="Times New Roman"/>
                          <a:ea typeface="Calibri"/>
                          <a:cs typeface="Times New Roman"/>
                        </a:rPr>
                        <a:t>м.Кам’янка</a:t>
                      </a: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ru-RU" sz="1100" dirty="0" err="1">
                          <a:latin typeface="Times New Roman"/>
                          <a:ea typeface="Calibri"/>
                          <a:cs typeface="Times New Roman"/>
                        </a:rPr>
                        <a:t>вул</a:t>
                      </a: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..</a:t>
                      </a:r>
                      <a:r>
                        <a:rPr lang="ru-RU" sz="1100" dirty="0" err="1">
                          <a:latin typeface="Times New Roman"/>
                          <a:ea typeface="Calibri"/>
                          <a:cs typeface="Times New Roman"/>
                        </a:rPr>
                        <a:t>Молодіжна</a:t>
                      </a: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, 5; тел.:0934250030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100" dirty="0" smtClean="0">
                          <a:latin typeface="Times New Roman"/>
                          <a:ea typeface="Calibri"/>
                          <a:cs typeface="Times New Roman"/>
                        </a:rPr>
                        <a:t>4.</a:t>
                      </a:r>
                      <a:endParaRPr lang="ru-RU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Кулініч Олексій Григорович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член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Громадська організація Українського товариства мисливців та рибалок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20800, </a:t>
                      </a:r>
                      <a:r>
                        <a:rPr lang="ru-RU" sz="1100" dirty="0" err="1">
                          <a:latin typeface="Times New Roman"/>
                          <a:ea typeface="Calibri"/>
                          <a:cs typeface="Times New Roman"/>
                        </a:rPr>
                        <a:t>Черкаська</a:t>
                      </a: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 область, </a:t>
                      </a:r>
                      <a:r>
                        <a:rPr lang="ru-RU" sz="1100" dirty="0" err="1">
                          <a:latin typeface="Times New Roman"/>
                          <a:ea typeface="Calibri"/>
                          <a:cs typeface="Times New Roman"/>
                        </a:rPr>
                        <a:t>м.Кам’янка</a:t>
                      </a: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ru-RU" sz="1100" dirty="0" err="1">
                          <a:latin typeface="Times New Roman"/>
                          <a:ea typeface="Calibri"/>
                          <a:cs typeface="Times New Roman"/>
                        </a:rPr>
                        <a:t>вул</a:t>
                      </a: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..Гоголя, 59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100" dirty="0" smtClean="0">
                          <a:latin typeface="Times New Roman"/>
                          <a:ea typeface="Calibri"/>
                          <a:cs typeface="Times New Roman"/>
                        </a:rPr>
                        <a:t>5.</a:t>
                      </a:r>
                      <a:endParaRPr lang="ru-RU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Савова Раїса Іванівна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член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Громадська організація Всеукраїнське об’єднання демократичних сил «Злагода»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20800, </a:t>
                      </a:r>
                      <a:r>
                        <a:rPr lang="ru-RU" sz="1100" dirty="0" err="1">
                          <a:latin typeface="Times New Roman"/>
                          <a:ea typeface="Calibri"/>
                          <a:cs typeface="Times New Roman"/>
                        </a:rPr>
                        <a:t>Черкаська</a:t>
                      </a: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 область, </a:t>
                      </a:r>
                      <a:r>
                        <a:rPr lang="ru-RU" sz="1100" dirty="0" err="1">
                          <a:latin typeface="Times New Roman"/>
                          <a:ea typeface="Calibri"/>
                          <a:cs typeface="Times New Roman"/>
                        </a:rPr>
                        <a:t>м.Кам’янка</a:t>
                      </a: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ru-RU" sz="1100" dirty="0" err="1">
                          <a:latin typeface="Times New Roman"/>
                          <a:ea typeface="Calibri"/>
                          <a:cs typeface="Times New Roman"/>
                        </a:rPr>
                        <a:t>вул</a:t>
                      </a: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..Гоголя,59; тел.:04732-61537; 0937188609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100" dirty="0" smtClean="0">
                          <a:latin typeface="Times New Roman"/>
                          <a:ea typeface="Calibri"/>
                          <a:cs typeface="Times New Roman"/>
                        </a:rPr>
                        <a:t>6.</a:t>
                      </a:r>
                      <a:endParaRPr lang="ru-RU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Перемишленко Павло Васильович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член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Громадська організація Української спілки в</a:t>
                      </a:r>
                      <a:r>
                        <a:rPr lang="en-US" sz="1100">
                          <a:latin typeface="Times New Roman"/>
                          <a:ea typeface="Calibri"/>
                          <a:cs typeface="Times New Roman"/>
                        </a:rPr>
                        <a:t>’</a:t>
                      </a: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язнів</a:t>
                      </a:r>
                      <a:r>
                        <a:rPr lang="en-US" sz="1100">
                          <a:latin typeface="Times New Roman"/>
                          <a:ea typeface="Calibri"/>
                          <a:cs typeface="Times New Roman"/>
                        </a:rPr>
                        <a:t> – </a:t>
                      </a: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жертв нацизму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20800, </a:t>
                      </a:r>
                      <a:r>
                        <a:rPr lang="ru-RU" sz="1100" dirty="0" err="1">
                          <a:latin typeface="Times New Roman"/>
                          <a:ea typeface="Calibri"/>
                          <a:cs typeface="Times New Roman"/>
                        </a:rPr>
                        <a:t>Черкаська</a:t>
                      </a: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 область, </a:t>
                      </a:r>
                      <a:r>
                        <a:rPr lang="ru-RU" sz="1100" dirty="0" err="1">
                          <a:latin typeface="Times New Roman"/>
                          <a:ea typeface="Calibri"/>
                          <a:cs typeface="Times New Roman"/>
                        </a:rPr>
                        <a:t>м.Кам’янка</a:t>
                      </a: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ru-RU" sz="1100" dirty="0" err="1">
                          <a:latin typeface="Times New Roman"/>
                          <a:ea typeface="Calibri"/>
                          <a:cs typeface="Times New Roman"/>
                        </a:rPr>
                        <a:t>вул</a:t>
                      </a: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..Перемоги, 22; тел.:04732-62394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100" dirty="0" smtClean="0">
                          <a:latin typeface="Times New Roman"/>
                          <a:ea typeface="Calibri"/>
                          <a:cs typeface="Times New Roman"/>
                        </a:rPr>
                        <a:t>7.</a:t>
                      </a:r>
                      <a:endParaRPr lang="ru-RU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Ходоровська </a:t>
                      </a:r>
                      <a:r>
                        <a:rPr lang="ru-RU" sz="1100" dirty="0" err="1">
                          <a:latin typeface="Times New Roman"/>
                          <a:ea typeface="Calibri"/>
                          <a:cs typeface="Times New Roman"/>
                        </a:rPr>
                        <a:t>Стелла</a:t>
                      </a: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100" dirty="0" err="1">
                          <a:latin typeface="Times New Roman"/>
                          <a:ea typeface="Calibri"/>
                          <a:cs typeface="Times New Roman"/>
                        </a:rPr>
                        <a:t>Іванівна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член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latin typeface="Times New Roman"/>
                          <a:ea typeface="Calibri"/>
                          <a:cs typeface="Times New Roman"/>
                        </a:rPr>
                        <a:t>Громадська</a:t>
                      </a: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100" dirty="0" err="1">
                          <a:latin typeface="Times New Roman"/>
                          <a:ea typeface="Calibri"/>
                          <a:cs typeface="Times New Roman"/>
                        </a:rPr>
                        <a:t>організація</a:t>
                      </a: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 «</a:t>
                      </a:r>
                      <a:r>
                        <a:rPr lang="ru-RU" sz="1100" dirty="0" err="1">
                          <a:latin typeface="Times New Roman"/>
                          <a:ea typeface="Calibri"/>
                          <a:cs typeface="Times New Roman"/>
                        </a:rPr>
                        <a:t>Діти</a:t>
                      </a: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100" dirty="0" err="1">
                          <a:latin typeface="Times New Roman"/>
                          <a:ea typeface="Calibri"/>
                          <a:cs typeface="Times New Roman"/>
                        </a:rPr>
                        <a:t>Чорнобиля</a:t>
                      </a: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20800, </a:t>
                      </a:r>
                      <a:r>
                        <a:rPr lang="ru-RU" sz="1100" dirty="0" err="1">
                          <a:latin typeface="Times New Roman"/>
                          <a:ea typeface="Calibri"/>
                          <a:cs typeface="Times New Roman"/>
                        </a:rPr>
                        <a:t>Черкаська</a:t>
                      </a: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 область, </a:t>
                      </a:r>
                      <a:r>
                        <a:rPr lang="ru-RU" sz="1100" dirty="0" err="1">
                          <a:latin typeface="Times New Roman"/>
                          <a:ea typeface="Calibri"/>
                          <a:cs typeface="Times New Roman"/>
                        </a:rPr>
                        <a:t>м.Кам’янка</a:t>
                      </a: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ru-RU" sz="1100" dirty="0" err="1">
                          <a:latin typeface="Times New Roman"/>
                          <a:ea typeface="Calibri"/>
                          <a:cs typeface="Times New Roman"/>
                        </a:rPr>
                        <a:t>вул</a:t>
                      </a: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..</a:t>
                      </a:r>
                      <a:r>
                        <a:rPr lang="ru-RU" sz="1100" dirty="0" err="1">
                          <a:latin typeface="Times New Roman"/>
                          <a:ea typeface="Calibri"/>
                          <a:cs typeface="Times New Roman"/>
                        </a:rPr>
                        <a:t>Куйбишева</a:t>
                      </a: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,  44; тел.: 0634789614; </a:t>
                      </a:r>
                      <a:r>
                        <a:rPr lang="ru-RU" sz="1100" dirty="0" err="1">
                          <a:latin typeface="Times New Roman"/>
                          <a:ea typeface="Calibri"/>
                          <a:cs typeface="Times New Roman"/>
                        </a:rPr>
                        <a:t>e-mail</a:t>
                      </a: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: </a:t>
                      </a:r>
                      <a:r>
                        <a:rPr lang="ru-RU" sz="1100" dirty="0" err="1">
                          <a:latin typeface="Times New Roman"/>
                          <a:ea typeface="Calibri"/>
                          <a:cs typeface="Times New Roman"/>
                        </a:rPr>
                        <a:t>hodorovska@ukrpost.ua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100" dirty="0" smtClean="0">
                          <a:latin typeface="Times New Roman"/>
                          <a:ea typeface="Calibri"/>
                          <a:cs typeface="Times New Roman"/>
                        </a:rPr>
                        <a:t>8.</a:t>
                      </a:r>
                      <a:endParaRPr lang="ru-RU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Титаренко </a:t>
                      </a:r>
                      <a:r>
                        <a:rPr lang="ru-RU" sz="1100" dirty="0" err="1">
                          <a:latin typeface="Times New Roman"/>
                          <a:ea typeface="Calibri"/>
                          <a:cs typeface="Times New Roman"/>
                        </a:rPr>
                        <a:t>Іван</a:t>
                      </a: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 Степанович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член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Рада </a:t>
                      </a:r>
                      <a:r>
                        <a:rPr lang="ru-RU" sz="1100" dirty="0" err="1">
                          <a:latin typeface="Times New Roman"/>
                          <a:ea typeface="Calibri"/>
                          <a:cs typeface="Times New Roman"/>
                        </a:rPr>
                        <a:t>ветеранів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20800, </a:t>
                      </a:r>
                      <a:r>
                        <a:rPr lang="ru-RU" sz="1100" dirty="0" err="1">
                          <a:latin typeface="Times New Roman"/>
                          <a:ea typeface="Calibri"/>
                          <a:cs typeface="Times New Roman"/>
                        </a:rPr>
                        <a:t>Черкаська</a:t>
                      </a: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 область, </a:t>
                      </a:r>
                      <a:r>
                        <a:rPr lang="ru-RU" sz="1100" dirty="0" err="1">
                          <a:latin typeface="Times New Roman"/>
                          <a:ea typeface="Calibri"/>
                          <a:cs typeface="Times New Roman"/>
                        </a:rPr>
                        <a:t>м.Кам’янка</a:t>
                      </a: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ru-RU" sz="1100" dirty="0" err="1">
                          <a:latin typeface="Times New Roman"/>
                          <a:ea typeface="Calibri"/>
                          <a:cs typeface="Times New Roman"/>
                        </a:rPr>
                        <a:t>вул</a:t>
                      </a: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..Щорса, 6; тел.: 0636402012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304800" y="381000"/>
            <a:ext cx="6172200" cy="914400"/>
          </a:xfrm>
          <a:prstGeom prst="rect">
            <a:avLst/>
          </a:prstGeom>
          <a:ln w="9525" cap="flat" cmpd="sng" algn="ctr">
            <a:solidFill>
              <a:schemeClr val="accent5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3200" dirty="0">
                <a:solidFill>
                  <a:srgbClr val="3333CC"/>
                </a:solidFill>
              </a:rPr>
              <a:t>Громадська рада при  </a:t>
            </a:r>
            <a:r>
              <a:rPr lang="uk-UA" sz="3200" dirty="0" err="1">
                <a:solidFill>
                  <a:srgbClr val="3333CC"/>
                </a:solidFill>
              </a:rPr>
              <a:t>Кам’янській</a:t>
            </a:r>
            <a:r>
              <a:rPr lang="uk-UA" sz="3200" dirty="0">
                <a:solidFill>
                  <a:srgbClr val="3333CC"/>
                </a:solidFill>
              </a:rPr>
              <a:t> районній державній адміністрації </a:t>
            </a:r>
          </a:p>
        </p:txBody>
      </p:sp>
      <p:sp>
        <p:nvSpPr>
          <p:cNvPr id="6" name="Управляющая кнопка: домой 5">
            <a:hlinkClick r:id="rId2" action="ppaction://hlinksldjump" highlightClick="1"/>
          </p:cNvPr>
          <p:cNvSpPr/>
          <p:nvPr/>
        </p:nvSpPr>
        <p:spPr>
          <a:xfrm>
            <a:off x="8534400" y="6248400"/>
            <a:ext cx="457200" cy="432816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6"/>
          <p:cNvSpPr>
            <a:spLocks noChangeArrowheads="1"/>
          </p:cNvSpPr>
          <p:nvPr/>
        </p:nvSpPr>
        <p:spPr bwMode="auto">
          <a:xfrm>
            <a:off x="381000" y="381000"/>
            <a:ext cx="6096000" cy="5842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3200" dirty="0">
                <a:solidFill>
                  <a:srgbClr val="3333CC"/>
                </a:solidFill>
                <a:latin typeface="+mn-lt"/>
              </a:rPr>
              <a:t>Позакласна робота</a:t>
            </a:r>
            <a:endParaRPr lang="uk-UA" sz="3200" b="1" dirty="0">
              <a:solidFill>
                <a:srgbClr val="3333CC"/>
              </a:solidFill>
              <a:latin typeface="+mn-lt"/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304800" y="1600200"/>
          <a:ext cx="85344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Управляющая кнопка: домой 4">
            <a:hlinkClick r:id="rId7" action="ppaction://hlinksldjump" highlightClick="1"/>
          </p:cNvPr>
          <p:cNvSpPr/>
          <p:nvPr/>
        </p:nvSpPr>
        <p:spPr>
          <a:xfrm>
            <a:off x="8534400" y="6248400"/>
            <a:ext cx="457200" cy="432816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Содержимое 2"/>
          <p:cNvSpPr>
            <a:spLocks noGrp="1"/>
          </p:cNvSpPr>
          <p:nvPr>
            <p:ph idx="1"/>
          </p:nvPr>
        </p:nvSpPr>
        <p:spPr>
          <a:xfrm>
            <a:off x="381000" y="2819400"/>
            <a:ext cx="8382000" cy="3352800"/>
          </a:xfrm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endParaRPr lang="ru-RU" smtClean="0"/>
          </a:p>
          <a:p>
            <a:pPr eaLnBrk="1" hangingPunct="1"/>
            <a:endParaRPr lang="ru-RU" smtClean="0"/>
          </a:p>
        </p:txBody>
      </p:sp>
      <p:graphicFrame>
        <p:nvGraphicFramePr>
          <p:cNvPr id="5" name="Схема 4"/>
          <p:cNvGraphicFramePr/>
          <p:nvPr/>
        </p:nvGraphicFramePr>
        <p:xfrm>
          <a:off x="685800" y="838200"/>
          <a:ext cx="7467600" cy="579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Управляющая кнопка: настраиваемая 3">
            <a:hlinkClick r:id="" action="ppaction://hlinkshowjump?jump=lastslide" highlightClick="1"/>
          </p:cNvPr>
          <p:cNvSpPr/>
          <p:nvPr/>
        </p:nvSpPr>
        <p:spPr>
          <a:xfrm>
            <a:off x="8458200" y="6172200"/>
            <a:ext cx="381000" cy="432816"/>
          </a:xfrm>
          <a:prstGeom prst="actionButtonBlank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304800" y="381000"/>
            <a:ext cx="6019800" cy="639763"/>
          </a:xfrm>
          <a:prstGeom prst="rect">
            <a:avLst/>
          </a:prstGeom>
          <a:ln w="9525" cap="flat" cmpd="sng" algn="ctr">
            <a:solidFill>
              <a:schemeClr val="accent5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r>
              <a:rPr lang="uk-UA" sz="3200" dirty="0">
                <a:solidFill>
                  <a:srgbClr val="3333CC"/>
                </a:solidFill>
              </a:rPr>
              <a:t>Предметні тижні</a:t>
            </a:r>
            <a:r>
              <a:rPr lang="uk-UA" dirty="0">
                <a:solidFill>
                  <a:schemeClr val="tx1"/>
                </a:solidFill>
                <a:latin typeface="Arial" charset="0"/>
              </a:rPr>
              <a:t> </a:t>
            </a:r>
          </a:p>
        </p:txBody>
      </p:sp>
      <p:sp>
        <p:nvSpPr>
          <p:cNvPr id="43011" name="Содержимое 4"/>
          <p:cNvSpPr>
            <a:spLocks noGrp="1"/>
          </p:cNvSpPr>
          <p:nvPr>
            <p:ph sz="half" idx="2"/>
          </p:nvPr>
        </p:nvSpPr>
        <p:spPr>
          <a:xfrm>
            <a:off x="4419600" y="1295400"/>
            <a:ext cx="4343400" cy="3352800"/>
          </a:xfrm>
        </p:spPr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uk-UA" sz="2000" dirty="0" smtClean="0">
                <a:solidFill>
                  <a:srgbClr val="A50021"/>
                </a:solidFill>
              </a:rPr>
              <a:t>15-19 листопада 2010 р. </a:t>
            </a:r>
            <a:r>
              <a:rPr lang="uk-UA" sz="2000" dirty="0" smtClean="0"/>
              <a:t>проходив традиційний предметний тиждень - </a:t>
            </a:r>
            <a:r>
              <a:rPr lang="uk-UA" sz="2000" dirty="0" err="1" smtClean="0">
                <a:solidFill>
                  <a:srgbClr val="A50021"/>
                </a:solidFill>
                <a:hlinkClick r:id="rId2" action="ppaction://hlinkfile"/>
              </a:rPr>
              <a:t>Тиждень</a:t>
            </a:r>
            <a:r>
              <a:rPr lang="uk-UA" sz="2000" dirty="0" smtClean="0">
                <a:solidFill>
                  <a:srgbClr val="A50021"/>
                </a:solidFill>
                <a:hlinkClick r:id="rId2" action="ppaction://hlinkfile"/>
              </a:rPr>
              <a:t> математики</a:t>
            </a:r>
            <a:r>
              <a:rPr lang="uk-UA" sz="2000" dirty="0" smtClean="0">
                <a:solidFill>
                  <a:srgbClr val="A50021"/>
                </a:solidFill>
              </a:rPr>
              <a:t>. </a:t>
            </a:r>
          </a:p>
          <a:p>
            <a:pPr marL="0" indent="0">
              <a:buFont typeface="Arial" pitchFamily="34" charset="0"/>
              <a:buNone/>
            </a:pPr>
            <a:r>
              <a:rPr lang="uk-UA" sz="2000" dirty="0" smtClean="0"/>
              <a:t>5 класи - Математичне свято ”В країні натуральних чисел ”</a:t>
            </a:r>
          </a:p>
          <a:p>
            <a:pPr marL="0" indent="0">
              <a:buFont typeface="Arial" pitchFamily="34" charset="0"/>
              <a:buNone/>
            </a:pPr>
            <a:endParaRPr lang="uk-UA" sz="2000" dirty="0" smtClean="0">
              <a:solidFill>
                <a:srgbClr val="A50021"/>
              </a:solidFill>
            </a:endParaRPr>
          </a:p>
          <a:p>
            <a:pPr marL="0" indent="0">
              <a:buNone/>
            </a:pPr>
            <a:r>
              <a:rPr lang="uk-UA" sz="2000" dirty="0" smtClean="0">
                <a:solidFill>
                  <a:srgbClr val="A50021"/>
                </a:solidFill>
              </a:rPr>
              <a:t>14-18 листопада2011 р</a:t>
            </a:r>
            <a:r>
              <a:rPr lang="uk-UA" sz="2000" dirty="0" smtClean="0"/>
              <a:t>. в рамках тижня математики проведені наукові конференції учнів  9-11 класів на тему </a:t>
            </a:r>
            <a:r>
              <a:rPr lang="ru-RU" sz="2000" dirty="0" smtClean="0">
                <a:solidFill>
                  <a:srgbClr val="A50021"/>
                </a:solidFill>
              </a:rPr>
              <a:t>“ </a:t>
            </a:r>
            <a:r>
              <a:rPr lang="uk-UA" sz="2000" dirty="0" smtClean="0">
                <a:solidFill>
                  <a:srgbClr val="A50021"/>
                </a:solidFill>
              </a:rPr>
              <a:t>Математика в житті людини</a:t>
            </a:r>
            <a:r>
              <a:rPr lang="ru-RU" sz="2000" dirty="0" smtClean="0">
                <a:solidFill>
                  <a:srgbClr val="A50021"/>
                </a:solidFill>
              </a:rPr>
              <a:t> ”</a:t>
            </a:r>
            <a:endParaRPr lang="uk-UA" sz="2000" dirty="0" smtClean="0">
              <a:solidFill>
                <a:srgbClr val="A50021"/>
              </a:solidFill>
            </a:endParaRPr>
          </a:p>
          <a:p>
            <a:pPr marL="0" indent="0">
              <a:buFont typeface="Arial" pitchFamily="34" charset="0"/>
              <a:buNone/>
            </a:pPr>
            <a:endParaRPr lang="ru-RU" sz="2000" dirty="0" smtClean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 rot="16200000">
            <a:off x="1184452" y="644349"/>
            <a:ext cx="2215921" cy="36704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886200"/>
            <a:ext cx="2360612" cy="154185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0" y="5105400"/>
            <a:ext cx="1981200" cy="146565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Рисунок 7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33600" y="5105400"/>
            <a:ext cx="2057400" cy="138945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Рисунок 8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5105400"/>
            <a:ext cx="1905000" cy="138945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0" name="Управляющая кнопка: домой 9">
            <a:hlinkClick r:id="rId8" action="ppaction://hlinksldjump" highlightClick="1"/>
          </p:cNvPr>
          <p:cNvSpPr/>
          <p:nvPr/>
        </p:nvSpPr>
        <p:spPr>
          <a:xfrm>
            <a:off x="8534400" y="6248400"/>
            <a:ext cx="457200" cy="432816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7391400" cy="2286000"/>
          </a:xfrm>
        </p:spPr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uk-UA" sz="2000" dirty="0" smtClean="0">
                <a:solidFill>
                  <a:srgbClr val="A50021"/>
                </a:solidFill>
              </a:rPr>
              <a:t>Грудень 2008 р </a:t>
            </a:r>
            <a:r>
              <a:rPr lang="uk-UA" sz="2000" dirty="0" smtClean="0"/>
              <a:t>– в школі вперше в рамках тижня  “</a:t>
            </a:r>
            <a:r>
              <a:rPr lang="en-US" sz="2000" dirty="0" err="1" smtClean="0"/>
              <a:t>Vivat</a:t>
            </a:r>
            <a:r>
              <a:rPr lang="uk-UA" sz="2000" dirty="0" smtClean="0"/>
              <a:t>, знання!” проводиться  конкурс </a:t>
            </a:r>
            <a:r>
              <a:rPr lang="uk-UA" sz="2000" dirty="0" err="1" smtClean="0"/>
              <a:t>“Учень</a:t>
            </a:r>
            <a:r>
              <a:rPr lang="uk-UA" sz="2000" dirty="0" smtClean="0"/>
              <a:t> </a:t>
            </a:r>
            <a:r>
              <a:rPr lang="uk-UA" sz="2000" dirty="0" err="1" smtClean="0"/>
              <a:t>року”</a:t>
            </a:r>
            <a:endParaRPr lang="uk-UA" sz="2000" dirty="0" smtClean="0"/>
          </a:p>
          <a:p>
            <a:pPr marL="0" indent="0">
              <a:buFont typeface="Arial" pitchFamily="34" charset="0"/>
              <a:buNone/>
            </a:pPr>
            <a:r>
              <a:rPr lang="uk-UA" sz="2000" dirty="0" smtClean="0"/>
              <a:t>Спочатку був </a:t>
            </a:r>
            <a:r>
              <a:rPr lang="uk-UA" sz="2000" dirty="0" err="1" smtClean="0"/>
              <a:t>відбірковий</a:t>
            </a:r>
            <a:r>
              <a:rPr lang="uk-UA" sz="2000" dirty="0" smtClean="0"/>
              <a:t> тур, а потім фінал</a:t>
            </a:r>
          </a:p>
          <a:p>
            <a:pPr marL="0" indent="0">
              <a:buFont typeface="Arial" pitchFamily="34" charset="0"/>
              <a:buNone/>
            </a:pPr>
            <a:r>
              <a:rPr lang="uk-UA" sz="2000" dirty="0" smtClean="0"/>
              <a:t>Питання з предметів готували </a:t>
            </a:r>
            <a:r>
              <a:rPr lang="uk-UA" sz="2000" dirty="0" err="1" smtClean="0"/>
              <a:t>учителі-предметники</a:t>
            </a:r>
            <a:r>
              <a:rPr lang="uk-UA" sz="2000" dirty="0" smtClean="0"/>
              <a:t> згідно з діючими програмами</a:t>
            </a:r>
          </a:p>
          <a:p>
            <a:pPr marL="0" indent="0">
              <a:buFont typeface="Arial" pitchFamily="34" charset="0"/>
              <a:buNone/>
            </a:pPr>
            <a:r>
              <a:rPr lang="uk-UA" sz="2000" dirty="0" smtClean="0"/>
              <a:t>Підготовка і участь були дуже серйозними</a:t>
            </a:r>
          </a:p>
          <a:p>
            <a:pPr marL="0" indent="0">
              <a:buFont typeface="Arial" pitchFamily="34" charset="0"/>
              <a:buNone/>
            </a:pPr>
            <a:endParaRPr lang="ru-RU" sz="2000" dirty="0" smtClean="0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81000" y="381000"/>
            <a:ext cx="6096000" cy="5842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3200" dirty="0">
                <a:solidFill>
                  <a:srgbClr val="3333CC"/>
                </a:solidFill>
                <a:latin typeface="+mn-lt"/>
              </a:rPr>
              <a:t>Шкільний конкурс </a:t>
            </a:r>
            <a:r>
              <a:rPr lang="uk-UA" sz="3200" dirty="0" err="1">
                <a:solidFill>
                  <a:srgbClr val="3333CC"/>
                </a:solidFill>
                <a:latin typeface="+mn-lt"/>
              </a:rPr>
              <a:t>“Учень</a:t>
            </a:r>
            <a:r>
              <a:rPr lang="uk-UA" sz="3200" dirty="0">
                <a:solidFill>
                  <a:srgbClr val="3333CC"/>
                </a:solidFill>
                <a:latin typeface="+mn-lt"/>
              </a:rPr>
              <a:t> </a:t>
            </a:r>
            <a:r>
              <a:rPr lang="uk-UA" sz="3200" dirty="0" err="1">
                <a:solidFill>
                  <a:srgbClr val="3333CC"/>
                </a:solidFill>
                <a:latin typeface="+mn-lt"/>
              </a:rPr>
              <a:t>року”</a:t>
            </a:r>
            <a:endParaRPr lang="uk-UA" sz="3200" dirty="0">
              <a:solidFill>
                <a:srgbClr val="3333CC"/>
              </a:solidFill>
              <a:latin typeface="+mn-lt"/>
            </a:endParaRPr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8534400" y="6248400"/>
            <a:ext cx="457200" cy="432816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Picture 6"/>
          <p:cNvPicPr>
            <a:picLocks noChangeAspect="1" noChangeArrowheads="1"/>
          </p:cNvPicPr>
          <p:nvPr/>
        </p:nvPicPr>
        <p:blipFill>
          <a:blip r:embed="rId2" cstate="print"/>
          <a:srcRect l="6742" t="17143" r="14607" b="21428"/>
          <a:stretch>
            <a:fillRect/>
          </a:stretch>
        </p:blipFill>
        <p:spPr bwMode="auto">
          <a:xfrm>
            <a:off x="457200" y="1295400"/>
            <a:ext cx="2667000" cy="3276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5059" name="Содержимое 3"/>
          <p:cNvSpPr>
            <a:spLocks noGrp="1"/>
          </p:cNvSpPr>
          <p:nvPr>
            <p:ph sz="half" idx="2"/>
          </p:nvPr>
        </p:nvSpPr>
        <p:spPr>
          <a:xfrm>
            <a:off x="3962400" y="1295400"/>
            <a:ext cx="4038600" cy="2133600"/>
          </a:xfrm>
        </p:spPr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uk-UA" sz="2000" dirty="0" smtClean="0">
                <a:solidFill>
                  <a:srgbClr val="A50021"/>
                </a:solidFill>
              </a:rPr>
              <a:t>2006-2009 роки </a:t>
            </a:r>
          </a:p>
          <a:p>
            <a:pPr marL="0" indent="0">
              <a:buFont typeface="Arial" pitchFamily="34" charset="0"/>
              <a:buNone/>
            </a:pPr>
            <a:r>
              <a:rPr lang="uk-UA" sz="2000" dirty="0" smtClean="0"/>
              <a:t>Останній день Тижня математики чекала вся школа</a:t>
            </a:r>
          </a:p>
          <a:p>
            <a:pPr marL="0" indent="0">
              <a:buFont typeface="Arial" pitchFamily="34" charset="0"/>
              <a:buNone/>
            </a:pPr>
            <a:r>
              <a:rPr lang="uk-UA" sz="2000" dirty="0" smtClean="0"/>
              <a:t>Цього дня відбувалися математичні вечори, в яких із задоволенням брали участь учні 9-11 класів</a:t>
            </a:r>
            <a:endParaRPr lang="uk-UA" dirty="0" smtClean="0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81000" y="381000"/>
            <a:ext cx="6096000" cy="5842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3200" dirty="0">
                <a:solidFill>
                  <a:srgbClr val="3333CC"/>
                </a:solidFill>
                <a:latin typeface="+mn-lt"/>
              </a:rPr>
              <a:t>Математичні вечори</a:t>
            </a:r>
          </a:p>
        </p:txBody>
      </p:sp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3" cstate="print"/>
          <a:srcRect l="8000" t="20000" r="8000" b="10000"/>
          <a:stretch>
            <a:fillRect/>
          </a:stretch>
        </p:blipFill>
        <p:spPr bwMode="auto">
          <a:xfrm rot="16200000">
            <a:off x="4305300" y="3162300"/>
            <a:ext cx="3200400" cy="3733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Управляющая кнопка: домой 5">
            <a:hlinkClick r:id="rId4" action="ppaction://hlinksldjump" highlightClick="1"/>
          </p:cNvPr>
          <p:cNvSpPr/>
          <p:nvPr/>
        </p:nvSpPr>
        <p:spPr>
          <a:xfrm>
            <a:off x="8534400" y="6248400"/>
            <a:ext cx="457200" cy="432816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46083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09800"/>
            <a:ext cx="4038600" cy="3657600"/>
          </a:xfrm>
        </p:spPr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uk-UA" sz="2000" dirty="0" smtClean="0">
                <a:solidFill>
                  <a:srgbClr val="A50021"/>
                </a:solidFill>
              </a:rPr>
              <a:t>2008-2009 </a:t>
            </a:r>
            <a:r>
              <a:rPr lang="uk-UA" sz="2000" dirty="0" err="1" smtClean="0">
                <a:solidFill>
                  <a:srgbClr val="A50021"/>
                </a:solidFill>
              </a:rPr>
              <a:t>н.р</a:t>
            </a:r>
            <a:r>
              <a:rPr lang="uk-UA" sz="2000" dirty="0" smtClean="0">
                <a:solidFill>
                  <a:srgbClr val="A50021"/>
                </a:solidFill>
              </a:rPr>
              <a:t>. </a:t>
            </a:r>
            <a:r>
              <a:rPr lang="uk-UA" sz="2000" dirty="0" smtClean="0"/>
              <a:t>створено шкільне відділення  Малої Академії наук</a:t>
            </a:r>
          </a:p>
          <a:p>
            <a:pPr marL="0" indent="0">
              <a:buFont typeface="Arial" pitchFamily="34" charset="0"/>
              <a:buNone/>
            </a:pPr>
            <a:r>
              <a:rPr lang="uk-UA" sz="2000" dirty="0" smtClean="0"/>
              <a:t>10 учнів готували свої роботи з математики</a:t>
            </a:r>
          </a:p>
          <a:p>
            <a:pPr marL="0" indent="0">
              <a:buFont typeface="Arial" pitchFamily="34" charset="0"/>
              <a:buNone/>
            </a:pPr>
            <a:r>
              <a:rPr lang="uk-UA" sz="2000" dirty="0" smtClean="0"/>
              <a:t>В присутності батьків, учителів, адміністрації школи вони захищали свої проекти і отримували нагороди</a:t>
            </a:r>
          </a:p>
          <a:p>
            <a:pPr marL="0" indent="0">
              <a:buFont typeface="Arial" pitchFamily="34" charset="0"/>
              <a:buNone/>
            </a:pPr>
            <a:r>
              <a:rPr lang="uk-UA" sz="2000" dirty="0" smtClean="0"/>
              <a:t>Кожен з учасників отримав посвідчення дійсного члена наукового товариства школи</a:t>
            </a:r>
            <a:endParaRPr lang="ru-RU" sz="2000" dirty="0" smtClean="0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81000" y="381000"/>
            <a:ext cx="6096000" cy="1077913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3200" dirty="0">
                <a:solidFill>
                  <a:srgbClr val="3333CC"/>
                </a:solidFill>
                <a:latin typeface="+mn-lt"/>
              </a:rPr>
              <a:t>Шкільне відділення Малої Академії наук</a:t>
            </a:r>
          </a:p>
        </p:txBody>
      </p:sp>
      <p:pic>
        <p:nvPicPr>
          <p:cNvPr id="46085" name="Picture 6" descr="DSC0426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676400"/>
            <a:ext cx="3048000" cy="2286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6086" name="Picture 7" descr="DSC0435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4191000"/>
            <a:ext cx="3060700" cy="22955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Управляющая кнопка: домой 6">
            <a:hlinkClick r:id="rId4" action="ppaction://hlinksldjump" highlightClick="1"/>
          </p:cNvPr>
          <p:cNvSpPr/>
          <p:nvPr/>
        </p:nvSpPr>
        <p:spPr>
          <a:xfrm>
            <a:off x="8534400" y="6248400"/>
            <a:ext cx="457200" cy="432816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2860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uk-UA" sz="2000" dirty="0" smtClean="0">
                <a:solidFill>
                  <a:srgbClr val="A50021"/>
                </a:solidFill>
              </a:rPr>
              <a:t>30 квітня 2009 р. </a:t>
            </a:r>
            <a:r>
              <a:rPr lang="uk-UA" sz="2000" dirty="0" smtClean="0"/>
              <a:t>відбулася зустріч членів шкільного відділення Малої академії наук (секція </a:t>
            </a:r>
            <a:r>
              <a:rPr lang="ru-RU" sz="2000" dirty="0" smtClean="0"/>
              <a:t>“</a:t>
            </a:r>
            <a:r>
              <a:rPr lang="uk-UA" sz="2000" dirty="0" smtClean="0"/>
              <a:t>математика</a:t>
            </a:r>
            <a:r>
              <a:rPr lang="ru-RU" sz="2000" dirty="0" smtClean="0"/>
              <a:t>”</a:t>
            </a:r>
            <a:r>
              <a:rPr lang="uk-UA" sz="2000" dirty="0" smtClean="0"/>
              <a:t>) з деканом математичного факультету Черкаського національного університету </a:t>
            </a:r>
            <a:r>
              <a:rPr lang="uk-UA" sz="2000" dirty="0" err="1" smtClean="0"/>
              <a:t>ім.Б.Хмельницького</a:t>
            </a:r>
            <a:r>
              <a:rPr lang="uk-UA" sz="2000" dirty="0" smtClean="0"/>
              <a:t> </a:t>
            </a:r>
            <a:r>
              <a:rPr lang="uk-UA" sz="2000" dirty="0" err="1" smtClean="0"/>
              <a:t>Атамась</a:t>
            </a:r>
            <a:r>
              <a:rPr lang="uk-UA" sz="2000" dirty="0" smtClean="0"/>
              <a:t> Володимиром Васильовичем. Він прочитав міні-лекцію для наших учнів з тем </a:t>
            </a:r>
            <a:r>
              <a:rPr lang="ru-RU" sz="2000" dirty="0" smtClean="0"/>
              <a:t>“</a:t>
            </a:r>
            <a:r>
              <a:rPr lang="uk-UA" sz="2000" dirty="0" err="1" smtClean="0"/>
              <a:t>Фрактали</a:t>
            </a:r>
            <a:r>
              <a:rPr lang="ru-RU" sz="2000" dirty="0" smtClean="0"/>
              <a:t>” </a:t>
            </a:r>
            <a:r>
              <a:rPr lang="uk-UA" sz="2000" dirty="0" smtClean="0"/>
              <a:t>та </a:t>
            </a:r>
            <a:r>
              <a:rPr lang="ru-RU" sz="2000" dirty="0" smtClean="0"/>
              <a:t>“</a:t>
            </a:r>
            <a:r>
              <a:rPr lang="uk-UA" sz="2000" dirty="0" smtClean="0"/>
              <a:t>Цікава нескінченність</a:t>
            </a:r>
            <a:r>
              <a:rPr lang="ru-RU" sz="2000" dirty="0" smtClean="0"/>
              <a:t>”.</a:t>
            </a:r>
            <a:r>
              <a:rPr lang="uk-UA" sz="2000" dirty="0" smtClean="0"/>
              <a:t> Потім було організовано невеликий турнір з розв'язування головоломок  </a:t>
            </a:r>
            <a:r>
              <a:rPr lang="ru-RU" sz="2000" dirty="0" smtClean="0"/>
              <a:t>“</a:t>
            </a:r>
            <a:r>
              <a:rPr lang="uk-UA" sz="2000" dirty="0" err="1" smtClean="0"/>
              <a:t>судоку</a:t>
            </a:r>
            <a:r>
              <a:rPr lang="ru-RU" sz="2000" dirty="0" smtClean="0"/>
              <a:t>”</a:t>
            </a:r>
            <a:endParaRPr lang="uk-UA" sz="2000" dirty="0" smtClean="0"/>
          </a:p>
          <a:p>
            <a:pPr marL="0" indent="0">
              <a:buFont typeface="Arial" pitchFamily="34" charset="0"/>
              <a:buNone/>
              <a:defRPr/>
            </a:pPr>
            <a:r>
              <a:rPr lang="uk-UA" sz="2000" dirty="0" smtClean="0"/>
              <a:t>Юні науковці отримали призи і найголовніше - задоволення</a:t>
            </a:r>
          </a:p>
          <a:p>
            <a:pPr>
              <a:buFont typeface="Arial" pitchFamily="34" charset="0"/>
              <a:buNone/>
              <a:defRPr/>
            </a:pPr>
            <a:endParaRPr lang="ru-RU" dirty="0" smtClean="0"/>
          </a:p>
        </p:txBody>
      </p:sp>
      <p:pic>
        <p:nvPicPr>
          <p:cNvPr id="47107" name="Рисунок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4038600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Рисунок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4248150"/>
            <a:ext cx="29718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Рисунок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4038600"/>
            <a:ext cx="2540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81000" y="381000"/>
            <a:ext cx="6096000" cy="1077913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3200" dirty="0">
                <a:solidFill>
                  <a:srgbClr val="3333CC"/>
                </a:solidFill>
                <a:latin typeface="+mn-lt"/>
              </a:rPr>
              <a:t>Співпраця з викладачами математичного факультету ЧНУ </a:t>
            </a:r>
          </a:p>
        </p:txBody>
      </p:sp>
      <p:sp>
        <p:nvSpPr>
          <p:cNvPr id="7" name="Управляющая кнопка: домой 6">
            <a:hlinkClick r:id="rId5" action="ppaction://hlinksldjump" highlightClick="1"/>
          </p:cNvPr>
          <p:cNvSpPr/>
          <p:nvPr/>
        </p:nvSpPr>
        <p:spPr>
          <a:xfrm>
            <a:off x="8534400" y="6248400"/>
            <a:ext cx="457200" cy="432816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6"/>
          <p:cNvSpPr>
            <a:spLocks noChangeArrowheads="1"/>
          </p:cNvSpPr>
          <p:nvPr/>
        </p:nvSpPr>
        <p:spPr bwMode="auto">
          <a:xfrm>
            <a:off x="381000" y="381000"/>
            <a:ext cx="6934200" cy="5842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3200" dirty="0">
                <a:solidFill>
                  <a:srgbClr val="3333CC"/>
                </a:solidFill>
                <a:latin typeface="+mn-lt"/>
              </a:rPr>
              <a:t>Робота з обдарованими дітьми</a:t>
            </a:r>
            <a:endParaRPr lang="uk-UA" sz="3200" b="1" dirty="0">
              <a:solidFill>
                <a:srgbClr val="3333CC"/>
              </a:solidFill>
              <a:latin typeface="+mn-lt"/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381000" y="1371600"/>
          <a:ext cx="853440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Управляющая кнопка: домой 4">
            <a:hlinkClick r:id="rId7" action="ppaction://hlinksldjump" highlightClick="1"/>
          </p:cNvPr>
          <p:cNvSpPr/>
          <p:nvPr/>
        </p:nvSpPr>
        <p:spPr>
          <a:xfrm>
            <a:off x="8534400" y="6248400"/>
            <a:ext cx="457200" cy="432816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124200"/>
            <a:ext cx="1685925" cy="245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4267200"/>
            <a:ext cx="1687513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1524000"/>
            <a:ext cx="153987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5" descr="E:\Фотки\2012 01 11 Семінар КЕНГУРУ\DSC0887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7400" y="1600200"/>
            <a:ext cx="2235200" cy="1676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9158" name="Picture 6" descr="E:\Фотки\Кенгуру 2010\DSC0328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53200" y="1828800"/>
            <a:ext cx="2032000" cy="1524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304800" y="381000"/>
            <a:ext cx="6172200" cy="1066800"/>
          </a:xfrm>
          <a:prstGeom prst="rect">
            <a:avLst/>
          </a:prstGeom>
          <a:ln w="9525" cap="flat" cmpd="sng" algn="ctr">
            <a:solidFill>
              <a:schemeClr val="accent5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3200" dirty="0">
                <a:solidFill>
                  <a:srgbClr val="3333CC"/>
                </a:solidFill>
              </a:rPr>
              <a:t>Міжнародний математичний</a:t>
            </a:r>
            <a:r>
              <a:rPr lang="ru-RU" sz="3200" dirty="0">
                <a:solidFill>
                  <a:srgbClr val="3333CC"/>
                </a:solidFill>
              </a:rPr>
              <a:t> конкурс «Кенгуру»</a:t>
            </a:r>
            <a:endParaRPr lang="uk-UA" sz="3200" dirty="0">
              <a:solidFill>
                <a:srgbClr val="3333CC"/>
              </a:solidFill>
            </a:endParaRPr>
          </a:p>
        </p:txBody>
      </p:sp>
      <p:pic>
        <p:nvPicPr>
          <p:cNvPr id="49160" name="Picture 6" descr="kenguru-logo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52400" y="914400"/>
            <a:ext cx="2266950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Диаграмма 13"/>
          <p:cNvGraphicFramePr/>
          <p:nvPr/>
        </p:nvGraphicFramePr>
        <p:xfrm>
          <a:off x="3124200" y="3810000"/>
          <a:ext cx="5562600" cy="289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0" name="Управляющая кнопка: домой 9">
            <a:hlinkClick r:id="rId9" action="ppaction://hlinksldjump" highlightClick="1"/>
          </p:cNvPr>
          <p:cNvSpPr/>
          <p:nvPr/>
        </p:nvSpPr>
        <p:spPr>
          <a:xfrm>
            <a:off x="8534400" y="6248400"/>
            <a:ext cx="457200" cy="432816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50179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685800"/>
          </a:xfrm>
        </p:spPr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uk-UA" sz="2000" smtClean="0"/>
              <a:t>Мої учні-учасники шкільних та районних олімпіад з математики:</a:t>
            </a:r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2133600"/>
          </a:xfrm>
        </p:spPr>
        <p:txBody>
          <a:bodyPr/>
          <a:lstStyle/>
          <a:p>
            <a:pPr marL="0" indent="0">
              <a:buFont typeface="Arial" pitchFamily="34" charset="0"/>
              <a:buNone/>
              <a:defRPr/>
            </a:pPr>
            <a:r>
              <a:rPr lang="ru-RU" sz="2000" dirty="0" smtClean="0">
                <a:solidFill>
                  <a:srgbClr val="A50021"/>
                </a:solidFill>
              </a:rPr>
              <a:t>30 </a:t>
            </a:r>
            <a:r>
              <a:rPr lang="ru-RU" sz="2000" dirty="0" err="1" smtClean="0">
                <a:solidFill>
                  <a:srgbClr val="A50021"/>
                </a:solidFill>
              </a:rPr>
              <a:t>січня</a:t>
            </a:r>
            <a:r>
              <a:rPr lang="ru-RU" sz="2000" dirty="0" smtClean="0">
                <a:solidFill>
                  <a:srgbClr val="A50021"/>
                </a:solidFill>
              </a:rPr>
              <a:t> 2008 р</a:t>
            </a:r>
            <a:r>
              <a:rPr lang="ru-RU" sz="2000" dirty="0" smtClean="0"/>
              <a:t>. </a:t>
            </a:r>
            <a:r>
              <a:rPr lang="ru-RU" sz="2000" dirty="0" err="1" smtClean="0"/>
              <a:t>обласна</a:t>
            </a:r>
            <a:r>
              <a:rPr lang="ru-RU" sz="2000" dirty="0" smtClean="0"/>
              <a:t> </a:t>
            </a:r>
            <a:r>
              <a:rPr lang="ru-RU" sz="2000" dirty="0" err="1" smtClean="0"/>
              <a:t>учнівська</a:t>
            </a:r>
            <a:r>
              <a:rPr lang="ru-RU" sz="2000" dirty="0" smtClean="0"/>
              <a:t> </a:t>
            </a:r>
            <a:r>
              <a:rPr lang="ru-RU" sz="2000" dirty="0" err="1" smtClean="0"/>
              <a:t>олімпіада</a:t>
            </a:r>
            <a:r>
              <a:rPr lang="ru-RU" sz="2000" dirty="0" smtClean="0"/>
              <a:t> </a:t>
            </a:r>
            <a:r>
              <a:rPr lang="ru-RU" sz="2000" dirty="0" err="1" smtClean="0"/>
              <a:t>з</a:t>
            </a:r>
            <a:r>
              <a:rPr lang="ru-RU" sz="2000" dirty="0" smtClean="0"/>
              <a:t> математики у </a:t>
            </a:r>
            <a:r>
              <a:rPr lang="ru-RU" sz="2000" dirty="0" err="1" smtClean="0"/>
              <a:t>м.Черкаси</a:t>
            </a:r>
            <a:r>
              <a:rPr lang="ru-RU" sz="2000" dirty="0" smtClean="0"/>
              <a:t>.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ru-RU" sz="2000" dirty="0" err="1" smtClean="0"/>
              <a:t>Кам'янський</a:t>
            </a:r>
            <a:r>
              <a:rPr lang="ru-RU" sz="2000" dirty="0" smtClean="0"/>
              <a:t> район представляли </a:t>
            </a:r>
            <a:r>
              <a:rPr lang="ru-RU" sz="2000" dirty="0" err="1" smtClean="0"/>
              <a:t>учні</a:t>
            </a:r>
            <a:r>
              <a:rPr lang="ru-RU" sz="2000" dirty="0" smtClean="0"/>
              <a:t> </a:t>
            </a:r>
            <a:r>
              <a:rPr lang="ru-RU" sz="2000" dirty="0" err="1" smtClean="0"/>
              <a:t>нашої</a:t>
            </a:r>
            <a:r>
              <a:rPr lang="ru-RU" sz="2000" dirty="0" smtClean="0"/>
              <a:t> </a:t>
            </a:r>
            <a:r>
              <a:rPr lang="ru-RU" sz="2000" dirty="0" err="1" smtClean="0"/>
              <a:t>школи</a:t>
            </a:r>
            <a:r>
              <a:rPr lang="ru-RU" sz="2000" dirty="0" smtClean="0"/>
              <a:t>: </a:t>
            </a:r>
            <a:r>
              <a:rPr lang="ru-RU" sz="2000" dirty="0" err="1" smtClean="0"/>
              <a:t>Паніна</a:t>
            </a:r>
            <a:r>
              <a:rPr lang="ru-RU" sz="2000" dirty="0" smtClean="0"/>
              <a:t> </a:t>
            </a:r>
            <a:r>
              <a:rPr lang="ru-RU" sz="2000" dirty="0" err="1" smtClean="0"/>
              <a:t>Ксенія</a:t>
            </a:r>
            <a:r>
              <a:rPr lang="ru-RU" sz="2000" dirty="0" smtClean="0"/>
              <a:t> (11-Г) та Романенко </a:t>
            </a:r>
            <a:r>
              <a:rPr lang="ru-RU" sz="2000" dirty="0" err="1" smtClean="0"/>
              <a:t>Сергій</a:t>
            </a:r>
            <a:r>
              <a:rPr lang="ru-RU" sz="2000" dirty="0" smtClean="0"/>
              <a:t> (10-А) </a:t>
            </a:r>
          </a:p>
          <a:p>
            <a:pPr>
              <a:defRPr/>
            </a:pPr>
            <a:endParaRPr lang="ru-RU" dirty="0"/>
          </a:p>
        </p:txBody>
      </p:sp>
      <p:pic>
        <p:nvPicPr>
          <p:cNvPr id="50181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4038600"/>
            <a:ext cx="2743200" cy="2057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304800" y="381000"/>
            <a:ext cx="6248400" cy="1066800"/>
          </a:xfrm>
          <a:prstGeom prst="rect">
            <a:avLst/>
          </a:prstGeom>
          <a:ln w="9525" cap="flat" cmpd="sng" algn="ctr">
            <a:solidFill>
              <a:schemeClr val="accent5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r>
              <a:rPr lang="uk-UA" sz="3200" dirty="0">
                <a:solidFill>
                  <a:srgbClr val="3333CC"/>
                </a:solidFill>
              </a:rPr>
              <a:t>Шкільні, районні та обласні олімпіади з математики</a:t>
            </a:r>
          </a:p>
        </p:txBody>
      </p:sp>
      <p:pic>
        <p:nvPicPr>
          <p:cNvPr id="50183" name="Рисунок 11" descr="H:\DSC08222.JPG"/>
          <p:cNvPicPr>
            <a:picLocks noChangeAspect="1" noChangeArrowheads="1"/>
          </p:cNvPicPr>
          <p:nvPr/>
        </p:nvPicPr>
        <p:blipFill>
          <a:blip r:embed="rId3" cstate="print"/>
          <a:srcRect l="18762" r="21825"/>
          <a:stretch>
            <a:fillRect/>
          </a:stretch>
        </p:blipFill>
        <p:spPr bwMode="auto">
          <a:xfrm>
            <a:off x="533400" y="2362200"/>
            <a:ext cx="1447800" cy="16176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0184" name="Рисунок 12" descr="H:\DSC08229.JPG"/>
          <p:cNvPicPr>
            <a:picLocks noChangeAspect="1" noChangeArrowheads="1"/>
          </p:cNvPicPr>
          <p:nvPr/>
        </p:nvPicPr>
        <p:blipFill>
          <a:blip r:embed="rId4" cstate="print"/>
          <a:srcRect l="11517" t="15788" r="31721" b="14078"/>
          <a:stretch>
            <a:fillRect/>
          </a:stretch>
        </p:blipFill>
        <p:spPr bwMode="auto">
          <a:xfrm>
            <a:off x="381000" y="4343400"/>
            <a:ext cx="1600200" cy="1524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0185" name="Рисунок 13" descr="H:\DSC08213.JPG"/>
          <p:cNvPicPr>
            <a:picLocks noChangeAspect="1" noChangeArrowheads="1"/>
          </p:cNvPicPr>
          <p:nvPr/>
        </p:nvPicPr>
        <p:blipFill>
          <a:blip r:embed="rId5" cstate="print"/>
          <a:srcRect l="16649" t="8946" r="23064" b="14078"/>
          <a:stretch>
            <a:fillRect/>
          </a:stretch>
        </p:blipFill>
        <p:spPr bwMode="auto">
          <a:xfrm>
            <a:off x="2590800" y="4267200"/>
            <a:ext cx="1676400" cy="1600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0186" name="Рисунок 14" descr="H:\DSC082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0" y="2362200"/>
            <a:ext cx="1981200" cy="16176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2" name="Управляющая кнопка: домой 11">
            <a:hlinkClick r:id="rId7" action="ppaction://hlinksldjump" highlightClick="1"/>
          </p:cNvPr>
          <p:cNvSpPr/>
          <p:nvPr/>
        </p:nvSpPr>
        <p:spPr>
          <a:xfrm>
            <a:off x="8534400" y="6248400"/>
            <a:ext cx="457200" cy="432816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4724400"/>
            <a:ext cx="1381125" cy="196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4" cstate="print"/>
          <a:srcRect b="2675"/>
          <a:stretch>
            <a:fillRect/>
          </a:stretch>
        </p:blipFill>
        <p:spPr bwMode="auto">
          <a:xfrm>
            <a:off x="4953000" y="4038600"/>
            <a:ext cx="1887538" cy="263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Picture 5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2800" y="4038600"/>
            <a:ext cx="1793875" cy="268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71800" y="4664075"/>
            <a:ext cx="1371600" cy="202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304800" y="381000"/>
            <a:ext cx="6019800" cy="639763"/>
          </a:xfrm>
          <a:prstGeom prst="rect">
            <a:avLst/>
          </a:prstGeom>
          <a:ln w="9525" cap="flat" cmpd="sng" algn="ctr">
            <a:solidFill>
              <a:schemeClr val="accent5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r>
              <a:rPr lang="uk-UA" sz="3200" dirty="0">
                <a:solidFill>
                  <a:srgbClr val="3333CC"/>
                </a:solidFill>
              </a:rPr>
              <a:t>Перлинка математики</a:t>
            </a:r>
            <a:r>
              <a:rPr lang="uk-UA" dirty="0">
                <a:solidFill>
                  <a:schemeClr val="tx1"/>
                </a:solidFill>
                <a:latin typeface="Arial" charset="0"/>
              </a:rPr>
              <a:t> </a:t>
            </a:r>
          </a:p>
        </p:txBody>
      </p:sp>
      <p:pic>
        <p:nvPicPr>
          <p:cNvPr id="51207" name="Picture 8" descr="Копия P831006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39000" y="304800"/>
            <a:ext cx="1671638" cy="339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8" name="Содержимое 9"/>
          <p:cNvSpPr>
            <a:spLocks noGrp="1"/>
          </p:cNvSpPr>
          <p:nvPr>
            <p:ph sz="half" idx="1"/>
          </p:nvPr>
        </p:nvSpPr>
        <p:spPr>
          <a:xfrm>
            <a:off x="304800" y="1219200"/>
            <a:ext cx="4724400" cy="3505200"/>
          </a:xfrm>
        </p:spPr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uk-UA" sz="2000" smtClean="0">
                <a:solidFill>
                  <a:srgbClr val="A50021"/>
                </a:solidFill>
              </a:rPr>
              <a:t>2007-2008 н.р.</a:t>
            </a:r>
          </a:p>
          <a:p>
            <a:pPr marL="0" indent="0"/>
            <a:r>
              <a:rPr lang="uk-UA" sz="2000" smtClean="0">
                <a:solidFill>
                  <a:srgbClr val="FF0000"/>
                </a:solidFill>
              </a:rPr>
              <a:t>ІІІ місце </a:t>
            </a:r>
            <a:r>
              <a:rPr lang="uk-UA" sz="2000" smtClean="0"/>
              <a:t>у </a:t>
            </a:r>
            <a:r>
              <a:rPr lang="uk-UA" sz="2000" smtClean="0">
                <a:solidFill>
                  <a:srgbClr val="A50021"/>
                </a:solidFill>
              </a:rPr>
              <a:t>ІІІ етапі </a:t>
            </a:r>
            <a:r>
              <a:rPr lang="uk-UA" sz="2000" smtClean="0"/>
              <a:t>Всеукраїнських </a:t>
            </a:r>
            <a:r>
              <a:rPr lang="uk-UA" sz="2000" smtClean="0">
                <a:solidFill>
                  <a:srgbClr val="FF0000"/>
                </a:solidFill>
              </a:rPr>
              <a:t>олімпіад </a:t>
            </a:r>
            <a:r>
              <a:rPr lang="uk-UA" sz="2000" smtClean="0"/>
              <a:t>з математики</a:t>
            </a:r>
            <a:endParaRPr lang="ru-RU" sz="2000" smtClean="0"/>
          </a:p>
          <a:p>
            <a:pPr marL="0" indent="0"/>
            <a:r>
              <a:rPr lang="uk-UA" sz="2000" smtClean="0">
                <a:solidFill>
                  <a:srgbClr val="FF0000"/>
                </a:solidFill>
              </a:rPr>
              <a:t>ІІІ місце </a:t>
            </a:r>
            <a:r>
              <a:rPr lang="uk-UA" sz="2000" smtClean="0"/>
              <a:t>у </a:t>
            </a:r>
            <a:r>
              <a:rPr lang="uk-UA" sz="2000" smtClean="0">
                <a:solidFill>
                  <a:srgbClr val="A50021"/>
                </a:solidFill>
              </a:rPr>
              <a:t>обласному</a:t>
            </a:r>
            <a:r>
              <a:rPr lang="uk-UA" sz="2000" smtClean="0"/>
              <a:t> турі конкурсі-захисті робіт </a:t>
            </a:r>
            <a:r>
              <a:rPr lang="uk-UA" sz="2000" b="1" smtClean="0">
                <a:solidFill>
                  <a:srgbClr val="FF0000"/>
                </a:solidFill>
              </a:rPr>
              <a:t>МАН</a:t>
            </a:r>
            <a:r>
              <a:rPr lang="uk-UA" sz="2000" smtClean="0">
                <a:solidFill>
                  <a:srgbClr val="FF0000"/>
                </a:solidFill>
              </a:rPr>
              <a:t>-секція математика </a:t>
            </a:r>
          </a:p>
          <a:p>
            <a:pPr marL="0" indent="0"/>
            <a:r>
              <a:rPr lang="en-US" sz="2000" smtClean="0"/>
              <a:t>V</a:t>
            </a:r>
            <a:r>
              <a:rPr lang="uk-UA" sz="2000" smtClean="0"/>
              <a:t>ІІІ Всеукр. </a:t>
            </a:r>
            <a:r>
              <a:rPr lang="en-US" sz="2000" smtClean="0"/>
              <a:t>W</a:t>
            </a:r>
            <a:r>
              <a:rPr lang="uk-UA" sz="2000" smtClean="0"/>
              <a:t>еб-олімпіади очний тур</a:t>
            </a:r>
          </a:p>
          <a:p>
            <a:pPr marL="0" indent="0">
              <a:buFont typeface="Arial" pitchFamily="34" charset="0"/>
              <a:buNone/>
            </a:pPr>
            <a:r>
              <a:rPr lang="uk-UA" sz="2000" smtClean="0">
                <a:solidFill>
                  <a:srgbClr val="A50021"/>
                </a:solidFill>
              </a:rPr>
              <a:t>2008-2009  н.р.</a:t>
            </a:r>
          </a:p>
          <a:p>
            <a:pPr marL="0" indent="0"/>
            <a:r>
              <a:rPr lang="uk-UA" sz="2000" smtClean="0"/>
              <a:t>ІX Всеукр. </a:t>
            </a:r>
            <a:r>
              <a:rPr lang="en-US" sz="2000" smtClean="0"/>
              <a:t>W</a:t>
            </a:r>
            <a:r>
              <a:rPr lang="uk-UA" sz="2000" smtClean="0"/>
              <a:t>еб-олімпіади заочний тур</a:t>
            </a:r>
          </a:p>
          <a:p>
            <a:pPr marL="0" indent="0"/>
            <a:r>
              <a:rPr lang="uk-UA" sz="2000" smtClean="0">
                <a:solidFill>
                  <a:srgbClr val="FF0000"/>
                </a:solidFill>
              </a:rPr>
              <a:t>ІІ місце </a:t>
            </a:r>
            <a:r>
              <a:rPr lang="uk-UA" sz="2000" smtClean="0"/>
              <a:t>– у </a:t>
            </a:r>
            <a:r>
              <a:rPr lang="uk-UA" sz="2000" smtClean="0">
                <a:solidFill>
                  <a:srgbClr val="A50021"/>
                </a:solidFill>
              </a:rPr>
              <a:t>обласному</a:t>
            </a:r>
            <a:r>
              <a:rPr lang="uk-UA" sz="2000" smtClean="0"/>
              <a:t> турі конкурсі-захисті робіт </a:t>
            </a:r>
            <a:r>
              <a:rPr lang="uk-UA" sz="2000" b="1" smtClean="0">
                <a:solidFill>
                  <a:srgbClr val="FF0000"/>
                </a:solidFill>
              </a:rPr>
              <a:t>МАН</a:t>
            </a:r>
            <a:r>
              <a:rPr lang="uk-UA" sz="2000" smtClean="0">
                <a:solidFill>
                  <a:srgbClr val="FF0000"/>
                </a:solidFill>
              </a:rPr>
              <a:t>-секція математика </a:t>
            </a:r>
            <a:endParaRPr lang="ru-RU" sz="2000" smtClean="0">
              <a:solidFill>
                <a:srgbClr val="FF0000"/>
              </a:solidFill>
            </a:endParaRPr>
          </a:p>
        </p:txBody>
      </p:sp>
      <p:sp>
        <p:nvSpPr>
          <p:cNvPr id="9" name="Управляющая кнопка: домой 8">
            <a:hlinkClick r:id="rId9" action="ppaction://hlinksldjump" highlightClick="1"/>
          </p:cNvPr>
          <p:cNvSpPr/>
          <p:nvPr/>
        </p:nvSpPr>
        <p:spPr>
          <a:xfrm>
            <a:off x="8534400" y="6248400"/>
            <a:ext cx="457200" cy="432816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57400"/>
            <a:ext cx="6019800" cy="914400"/>
          </a:xfrm>
        </p:spPr>
        <p:txBody>
          <a:bodyPr/>
          <a:lstStyle/>
          <a:p>
            <a:pPr marL="0" indent="0">
              <a:lnSpc>
                <a:spcPct val="80000"/>
              </a:lnSpc>
              <a:buFontTx/>
              <a:buNone/>
            </a:pPr>
            <a:r>
              <a:rPr lang="uk-UA" sz="2000" dirty="0" smtClean="0">
                <a:solidFill>
                  <a:srgbClr val="A50021"/>
                </a:solidFill>
              </a:rPr>
              <a:t>25 березня 2009 р.</a:t>
            </a:r>
            <a:r>
              <a:rPr lang="uk-UA" sz="2000" dirty="0" smtClean="0"/>
              <a:t> – команда школи зайняла</a:t>
            </a:r>
          </a:p>
          <a:p>
            <a:pPr marL="0" indent="0">
              <a:lnSpc>
                <a:spcPct val="80000"/>
              </a:lnSpc>
              <a:buFontTx/>
              <a:buNone/>
            </a:pPr>
            <a:r>
              <a:rPr lang="uk-UA" sz="2000" b="1" dirty="0" smtClean="0">
                <a:solidFill>
                  <a:srgbClr val="A50021"/>
                </a:solidFill>
              </a:rPr>
              <a:t>І місце</a:t>
            </a:r>
            <a:r>
              <a:rPr lang="uk-UA" sz="2000" dirty="0" smtClean="0"/>
              <a:t> у районному конкурсі учнівської молоді з інформаційних технологій.</a:t>
            </a:r>
            <a:endParaRPr lang="ru-RU" sz="2000" dirty="0" smtClean="0"/>
          </a:p>
        </p:txBody>
      </p:sp>
      <p:pic>
        <p:nvPicPr>
          <p:cNvPr id="52227" name="Picture 4" descr="Скан00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2362200"/>
            <a:ext cx="2370138" cy="3352800"/>
          </a:xfrm>
          <a:prstGeom prst="rect">
            <a:avLst/>
          </a:prstGeom>
          <a:noFill/>
          <a:ln w="12700">
            <a:solidFill>
              <a:srgbClr val="FFCC00"/>
            </a:solidFill>
            <a:miter lim="800000"/>
            <a:headEnd/>
            <a:tailEnd/>
          </a:ln>
        </p:spPr>
      </p:pic>
      <p:pic>
        <p:nvPicPr>
          <p:cNvPr id="52228" name="Picture 5" descr="IMG_188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4953000"/>
            <a:ext cx="2271713" cy="17033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2229" name="Picture 8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3124200"/>
            <a:ext cx="2133600" cy="16033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2230" name="Picture 6" descr="IMG_185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33800" y="3124200"/>
            <a:ext cx="2119313" cy="15890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304800" y="381000"/>
            <a:ext cx="6172200" cy="1447800"/>
          </a:xfrm>
          <a:prstGeom prst="rect">
            <a:avLst/>
          </a:prstGeom>
          <a:ln w="9525" cap="flat" cmpd="sng" algn="ctr">
            <a:solidFill>
              <a:schemeClr val="accent5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3200" dirty="0">
                <a:solidFill>
                  <a:srgbClr val="3333CC"/>
                </a:solidFill>
              </a:rPr>
              <a:t>Районний конкурс учнівської молоді з інформаційних технологій</a:t>
            </a:r>
          </a:p>
        </p:txBody>
      </p:sp>
      <p:sp>
        <p:nvSpPr>
          <p:cNvPr id="8" name="Управляющая кнопка: домой 7">
            <a:hlinkClick r:id="rId7" action="ppaction://hlinksldjump" highlightClick="1"/>
          </p:cNvPr>
          <p:cNvSpPr/>
          <p:nvPr/>
        </p:nvSpPr>
        <p:spPr>
          <a:xfrm>
            <a:off x="8534400" y="6248400"/>
            <a:ext cx="457200" cy="432816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6"/>
          <p:cNvSpPr>
            <a:spLocks noChangeArrowheads="1"/>
          </p:cNvSpPr>
          <p:nvPr/>
        </p:nvSpPr>
        <p:spPr bwMode="auto">
          <a:xfrm>
            <a:off x="381000" y="381000"/>
            <a:ext cx="6172200" cy="5842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320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Методична робота</a:t>
            </a:r>
            <a:endParaRPr lang="uk-UA" sz="3200" b="1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228600" y="1162050"/>
          <a:ext cx="7772400" cy="5695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Управляющая кнопка: домой 3">
            <a:hlinkClick r:id="rId7" action="ppaction://hlinksldjump" highlightClick="1"/>
          </p:cNvPr>
          <p:cNvSpPr/>
          <p:nvPr/>
        </p:nvSpPr>
        <p:spPr>
          <a:xfrm>
            <a:off x="8534400" y="6248400"/>
            <a:ext cx="457200" cy="432816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219200"/>
            <a:ext cx="2530475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304800" y="381000"/>
            <a:ext cx="6019800" cy="639763"/>
          </a:xfrm>
          <a:prstGeom prst="rect">
            <a:avLst/>
          </a:prstGeom>
          <a:ln w="9525" cap="flat" cmpd="sng" algn="ctr">
            <a:solidFill>
              <a:schemeClr val="accent5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r>
              <a:rPr lang="uk-UA" sz="3200" dirty="0">
                <a:solidFill>
                  <a:srgbClr val="3333CC"/>
                </a:solidFill>
              </a:rPr>
              <a:t>Оцінка моєї праці</a:t>
            </a:r>
            <a:r>
              <a:rPr lang="uk-UA" dirty="0">
                <a:solidFill>
                  <a:schemeClr val="tx1"/>
                </a:solidFill>
                <a:latin typeface="Arial" charset="0"/>
              </a:rPr>
              <a:t> </a:t>
            </a:r>
          </a:p>
        </p:txBody>
      </p:sp>
      <p:pic>
        <p:nvPicPr>
          <p:cNvPr id="5325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1219200"/>
            <a:ext cx="2597150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1905000"/>
            <a:ext cx="2506663" cy="367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00200" y="1905000"/>
            <a:ext cx="241935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5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0400" y="2667000"/>
            <a:ext cx="264795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Управляющая кнопка: домой 7">
            <a:hlinkClick r:id="rId7" action="ppaction://hlinksldjump" highlightClick="1"/>
          </p:cNvPr>
          <p:cNvSpPr/>
          <p:nvPr/>
        </p:nvSpPr>
        <p:spPr>
          <a:xfrm>
            <a:off x="8534400" y="6248400"/>
            <a:ext cx="457200" cy="432816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20803183">
            <a:off x="-262886" y="1935334"/>
            <a:ext cx="9736113" cy="132343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8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Дякую за увагу</a:t>
            </a:r>
            <a:r>
              <a:rPr lang="ru-RU" sz="8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!</a:t>
            </a:r>
          </a:p>
        </p:txBody>
      </p:sp>
      <p:pic>
        <p:nvPicPr>
          <p:cNvPr id="54275" name="Picture 2" descr="C:\Documents and Settings\Admin\Мои документы\Оля\картинки\bells.gif"/>
          <p:cNvPicPr>
            <a:picLocks noChangeAspect="1" noChangeArrowheads="1" noCrop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-484085">
            <a:off x="3044825" y="3535363"/>
            <a:ext cx="4143375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2057400"/>
            <a:ext cx="6096000" cy="4572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uk-UA" sz="2000" dirty="0" smtClean="0">
                <a:solidFill>
                  <a:srgbClr val="A50021"/>
                </a:solidFill>
              </a:rPr>
              <a:t>Квітень 2008 р.</a:t>
            </a:r>
            <a:r>
              <a:rPr lang="uk-UA" sz="2000" dirty="0" smtClean="0"/>
              <a:t> м. Київ за підтримки корпорації </a:t>
            </a:r>
            <a:r>
              <a:rPr lang="en-US" sz="2000" dirty="0" smtClean="0"/>
              <a:t>Intel</a:t>
            </a:r>
            <a:endParaRPr lang="uk-UA" sz="2000" dirty="0" smtClean="0"/>
          </a:p>
        </p:txBody>
      </p:sp>
      <p:pic>
        <p:nvPicPr>
          <p:cNvPr id="6147" name="Picture 5" descr="DSC0258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3124200"/>
            <a:ext cx="3276600" cy="24574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148" name="Picture 6" descr="DSC0259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3124200"/>
            <a:ext cx="3276600" cy="24574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04800" y="381000"/>
            <a:ext cx="6248400" cy="11430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defRPr/>
            </a:pPr>
            <a:r>
              <a:rPr lang="uk-UA" sz="3200" dirty="0" smtClean="0">
                <a:solidFill>
                  <a:srgbClr val="3333CC"/>
                </a:solidFill>
              </a:rPr>
              <a:t>Участь у міжнародному форумі </a:t>
            </a:r>
            <a:br>
              <a:rPr lang="uk-UA" sz="3200" dirty="0" smtClean="0">
                <a:solidFill>
                  <a:srgbClr val="3333CC"/>
                </a:solidFill>
              </a:rPr>
            </a:br>
            <a:r>
              <a:rPr lang="uk-UA" sz="3200" dirty="0" err="1" smtClean="0">
                <a:solidFill>
                  <a:srgbClr val="3333CC"/>
                </a:solidFill>
              </a:rPr>
              <a:t>”Нові</a:t>
            </a:r>
            <a:r>
              <a:rPr lang="uk-UA" sz="3200" dirty="0" smtClean="0">
                <a:solidFill>
                  <a:srgbClr val="3333CC"/>
                </a:solidFill>
              </a:rPr>
              <a:t> горизонти ІКТ в </a:t>
            </a:r>
            <a:r>
              <a:rPr lang="uk-UA" sz="3200" dirty="0" err="1" smtClean="0">
                <a:solidFill>
                  <a:srgbClr val="3333CC"/>
                </a:solidFill>
              </a:rPr>
              <a:t>освіті”</a:t>
            </a:r>
            <a:endParaRPr lang="uk-UA" sz="3200" dirty="0" smtClean="0">
              <a:solidFill>
                <a:srgbClr val="3333CC"/>
              </a:solidFill>
            </a:endParaRPr>
          </a:p>
        </p:txBody>
      </p:sp>
      <p:sp>
        <p:nvSpPr>
          <p:cNvPr id="7" name="Управляющая кнопка: домой 6">
            <a:hlinkClick r:id="rId4" action="ppaction://hlinksldjump" highlightClick="1"/>
          </p:cNvPr>
          <p:cNvSpPr/>
          <p:nvPr/>
        </p:nvSpPr>
        <p:spPr>
          <a:xfrm>
            <a:off x="8534400" y="6248400"/>
            <a:ext cx="457200" cy="432816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5800" y="1828800"/>
            <a:ext cx="3733800" cy="2590800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04800" y="381000"/>
            <a:ext cx="6248400" cy="12192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>
              <a:defRPr/>
            </a:pPr>
            <a:r>
              <a:rPr lang="uk-UA" sz="3200" dirty="0" smtClean="0">
                <a:solidFill>
                  <a:srgbClr val="3333CC"/>
                </a:solidFill>
              </a:rPr>
              <a:t>Участь у Третьому Міжнародному фестивалі авторської педагогіки</a:t>
            </a:r>
          </a:p>
        </p:txBody>
      </p:sp>
      <p:pic>
        <p:nvPicPr>
          <p:cNvPr id="4" name="Picture 5" descr="DSC03215"/>
          <p:cNvPicPr>
            <a:picLocks noChangeAspect="1" noChangeArrowheads="1"/>
          </p:cNvPicPr>
          <p:nvPr/>
        </p:nvPicPr>
        <p:blipFill>
          <a:blip r:embed="rId3" cstate="print"/>
          <a:srcRect l="14286" r="10204"/>
          <a:stretch>
            <a:fillRect/>
          </a:stretch>
        </p:blipFill>
        <p:spPr bwMode="auto">
          <a:xfrm>
            <a:off x="5562600" y="1905000"/>
            <a:ext cx="2590800" cy="22873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Picture 4" descr="DSC0319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4648200"/>
            <a:ext cx="2743200" cy="1828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174" name="Picture 6" descr="DSC0319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4648200"/>
            <a:ext cx="2876550" cy="19160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Управляющая кнопка: домой 7">
            <a:hlinkClick r:id="rId6" action="ppaction://hlinksldjump" highlightClick="1"/>
          </p:cNvPr>
          <p:cNvSpPr/>
          <p:nvPr/>
        </p:nvSpPr>
        <p:spPr>
          <a:xfrm>
            <a:off x="8534400" y="6248400"/>
            <a:ext cx="457200" cy="432816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Фотки\2011 05 20-22 Лідери\DSC011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828800"/>
            <a:ext cx="3048000" cy="19288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195" name="Picture 5" descr="P1010270"/>
          <p:cNvPicPr>
            <a:picLocks noChangeAspect="1" noChangeArrowheads="1"/>
          </p:cNvPicPr>
          <p:nvPr/>
        </p:nvPicPr>
        <p:blipFill>
          <a:blip r:embed="rId3" cstate="print">
            <a:lum bright="40000" contrast="30000"/>
          </a:blip>
          <a:srcRect t="11348" r="6383" b="17731"/>
          <a:stretch>
            <a:fillRect/>
          </a:stretch>
        </p:blipFill>
        <p:spPr bwMode="auto">
          <a:xfrm>
            <a:off x="5562600" y="4724400"/>
            <a:ext cx="3352800" cy="1905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04800" y="381000"/>
            <a:ext cx="6172200" cy="10668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>
              <a:defRPr/>
            </a:pPr>
            <a:r>
              <a:rPr lang="uk-UA" sz="3200" dirty="0" smtClean="0">
                <a:solidFill>
                  <a:srgbClr val="3333CC"/>
                </a:solidFill>
              </a:rPr>
              <a:t>Участь у міжнародному </a:t>
            </a:r>
            <a:br>
              <a:rPr lang="uk-UA" sz="3200" dirty="0" smtClean="0">
                <a:solidFill>
                  <a:srgbClr val="3333CC"/>
                </a:solidFill>
              </a:rPr>
            </a:br>
            <a:r>
              <a:rPr lang="uk-UA" sz="3200" dirty="0" err="1" smtClean="0">
                <a:solidFill>
                  <a:srgbClr val="3333CC"/>
                </a:solidFill>
              </a:rPr>
              <a:t>україно-польському</a:t>
            </a:r>
            <a:r>
              <a:rPr lang="uk-UA" sz="3200" dirty="0" smtClean="0">
                <a:solidFill>
                  <a:srgbClr val="3333CC"/>
                </a:solidFill>
              </a:rPr>
              <a:t> проекті</a:t>
            </a:r>
          </a:p>
        </p:txBody>
      </p:sp>
      <p:pic>
        <p:nvPicPr>
          <p:cNvPr id="1024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2286000"/>
            <a:ext cx="2592388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Управляющая кнопка: домой 6">
            <a:hlinkClick r:id="rId5" action="ppaction://hlinksldjump" highlightClick="1"/>
          </p:cNvPr>
          <p:cNvSpPr/>
          <p:nvPr/>
        </p:nvSpPr>
        <p:spPr>
          <a:xfrm>
            <a:off x="8534400" y="6248400"/>
            <a:ext cx="457200" cy="432816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6"/>
          <p:cNvPicPr>
            <a:picLocks noChangeAspect="1" noChangeArrowheads="1"/>
          </p:cNvPicPr>
          <p:nvPr/>
        </p:nvPicPr>
        <p:blipFill>
          <a:blip r:embed="rId2" cstate="print"/>
          <a:srcRect r="3088"/>
          <a:stretch>
            <a:fillRect/>
          </a:stretch>
        </p:blipFill>
        <p:spPr bwMode="auto">
          <a:xfrm>
            <a:off x="152400" y="1600200"/>
            <a:ext cx="3817938" cy="2687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04800" y="381000"/>
            <a:ext cx="6172200" cy="6096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>
              <a:defRPr/>
            </a:pPr>
            <a:r>
              <a:rPr lang="uk-UA" sz="3200" dirty="0" smtClean="0">
                <a:solidFill>
                  <a:srgbClr val="3333CC"/>
                </a:solidFill>
              </a:rPr>
              <a:t>Участь в </a:t>
            </a:r>
            <a:r>
              <a:rPr lang="uk-UA" sz="3200" dirty="0" err="1" smtClean="0">
                <a:solidFill>
                  <a:srgbClr val="3333CC"/>
                </a:solidFill>
              </a:rPr>
              <a:t>інтернет-семінарах</a:t>
            </a:r>
            <a:endParaRPr lang="uk-UA" sz="3200" dirty="0" smtClean="0">
              <a:solidFill>
                <a:srgbClr val="3333CC"/>
              </a:solidFill>
            </a:endParaRPr>
          </a:p>
        </p:txBody>
      </p:sp>
      <p:pic>
        <p:nvPicPr>
          <p:cNvPr id="9220" name="Picture 4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2286000"/>
            <a:ext cx="3886200" cy="2657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5200" y="2971800"/>
            <a:ext cx="3733800" cy="2668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2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05400" y="3810000"/>
            <a:ext cx="3725863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Управляющая кнопка: домой 7">
            <a:hlinkClick r:id="rId7" action="ppaction://hlinksldjump" highlightClick="1"/>
          </p:cNvPr>
          <p:cNvSpPr/>
          <p:nvPr/>
        </p:nvSpPr>
        <p:spPr>
          <a:xfrm>
            <a:off x="8534400" y="6248400"/>
            <a:ext cx="457200" cy="432816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1807</TotalTime>
  <Words>2341</Words>
  <Application>Microsoft Office PowerPoint</Application>
  <PresentationFormat>Экран (4:3)</PresentationFormat>
  <Paragraphs>685</Paragraphs>
  <Slides>51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2" baseType="lpstr">
      <vt:lpstr>Тема Office</vt:lpstr>
      <vt:lpstr>Портфоліо учителя</vt:lpstr>
      <vt:lpstr>Головний принцип діяльності: </vt:lpstr>
      <vt:lpstr>Слайд 3</vt:lpstr>
      <vt:lpstr>Слайд 4</vt:lpstr>
      <vt:lpstr>Слайд 5</vt:lpstr>
      <vt:lpstr>Участь у міжнародному форумі  ”Нові горизонти ІКТ в освіті”</vt:lpstr>
      <vt:lpstr>Участь у Третьому Міжнародному фестивалі авторської педагогіки</vt:lpstr>
      <vt:lpstr>Участь у міжнародному  україно-польському проекті</vt:lpstr>
      <vt:lpstr>Участь в інтернет-семінарах</vt:lpstr>
      <vt:lpstr>Обговорення стандартів освіти (зустріч з міністром освіти)</vt:lpstr>
      <vt:lpstr>В ногу з часом</vt:lpstr>
      <vt:lpstr>Рецензування підручників</vt:lpstr>
      <vt:lpstr>Слайд 13</vt:lpstr>
      <vt:lpstr>Слайд 14</vt:lpstr>
      <vt:lpstr>Наставництво </vt:lpstr>
      <vt:lpstr>Публікації 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   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Портфоліо</dc:title>
  <dc:creator>Ходоровська</dc:creator>
  <cp:lastModifiedBy>Admin</cp:lastModifiedBy>
  <cp:revision>178</cp:revision>
  <dcterms:created xsi:type="dcterms:W3CDTF">2011-07-14T10:19:23Z</dcterms:created>
  <dcterms:modified xsi:type="dcterms:W3CDTF">2014-09-11T09:04:08Z</dcterms:modified>
</cp:coreProperties>
</file>